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753600" cy="7315200"/>
  <p:notesSz cx="9753600" cy="73152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920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930"/>
              </a:lnSpc>
            </a:pPr>
            <a:r>
              <a:rPr dirty="0"/>
              <a:t>E</a:t>
            </a:r>
            <a:r>
              <a:rPr spc="90" dirty="0"/>
              <a:t> </a:t>
            </a:r>
            <a:r>
              <a:rPr dirty="0"/>
              <a:t>X</a:t>
            </a:r>
            <a:r>
              <a:rPr spc="100" dirty="0"/>
              <a:t>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100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S</a:t>
            </a:r>
            <a:r>
              <a:rPr spc="204" dirty="0"/>
              <a:t> 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V</a:t>
            </a:r>
            <a:r>
              <a:rPr spc="100" dirty="0"/>
              <a:t> </a:t>
            </a:r>
            <a:r>
              <a:rPr dirty="0"/>
              <a:t>T</a:t>
            </a:r>
            <a:r>
              <a:rPr spc="210" dirty="0"/>
              <a:t>  </a:t>
            </a:r>
            <a:r>
              <a:rPr dirty="0"/>
              <a:t>L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spc="-50" dirty="0"/>
              <a:t>D</a:t>
            </a:r>
          </a:p>
          <a:p>
            <a:pPr marL="41275" marR="5080" indent="821055" algn="r">
              <a:lnSpc>
                <a:spcPct val="122200"/>
              </a:lnSpc>
              <a:spcBef>
                <a:spcPts val="10"/>
              </a:spcBef>
            </a:pPr>
            <a:r>
              <a:rPr sz="750" dirty="0"/>
              <a:t>Factory</a:t>
            </a:r>
            <a:r>
              <a:rPr sz="750" spc="285" dirty="0"/>
              <a:t> </a:t>
            </a:r>
            <a:r>
              <a:rPr sz="750" dirty="0"/>
              <a:t>-</a:t>
            </a:r>
            <a:r>
              <a:rPr sz="750" spc="215" dirty="0"/>
              <a:t> </a:t>
            </a:r>
            <a:r>
              <a:rPr sz="750" spc="-50" dirty="0"/>
              <a:t>2</a:t>
            </a:r>
            <a:r>
              <a:rPr sz="750" spc="500" dirty="0"/>
              <a:t> </a:t>
            </a:r>
            <a:r>
              <a:rPr sz="750" dirty="0"/>
              <a:t>Plot</a:t>
            </a:r>
            <a:r>
              <a:rPr sz="750" spc="245" dirty="0"/>
              <a:t> </a:t>
            </a:r>
            <a:r>
              <a:rPr sz="750" dirty="0"/>
              <a:t>No.</a:t>
            </a:r>
            <a:r>
              <a:rPr sz="750" spc="265" dirty="0"/>
              <a:t> </a:t>
            </a:r>
            <a:r>
              <a:rPr sz="750" dirty="0"/>
              <a:t>448,449</a:t>
            </a:r>
            <a:r>
              <a:rPr sz="750" spc="260" dirty="0"/>
              <a:t> </a:t>
            </a:r>
            <a:r>
              <a:rPr sz="750" dirty="0"/>
              <a:t>and</a:t>
            </a:r>
            <a:r>
              <a:rPr sz="750" spc="225" dirty="0"/>
              <a:t> </a:t>
            </a:r>
            <a:r>
              <a:rPr sz="750" spc="-25" dirty="0"/>
              <a:t>657</a:t>
            </a:r>
            <a:r>
              <a:rPr sz="750" spc="500" dirty="0"/>
              <a:t> </a:t>
            </a:r>
            <a:r>
              <a:rPr sz="750" dirty="0"/>
              <a:t>Sachendi</a:t>
            </a:r>
            <a:r>
              <a:rPr sz="750" spc="360" dirty="0"/>
              <a:t> </a:t>
            </a:r>
            <a:r>
              <a:rPr sz="750" dirty="0"/>
              <a:t>Pargana,</a:t>
            </a:r>
            <a:r>
              <a:rPr sz="750" spc="425" dirty="0"/>
              <a:t> </a:t>
            </a:r>
            <a:r>
              <a:rPr sz="750" spc="-10" dirty="0"/>
              <a:t>Chakarpur</a:t>
            </a:r>
            <a:r>
              <a:rPr sz="750" spc="500" dirty="0"/>
              <a:t> </a:t>
            </a:r>
            <a:r>
              <a:rPr sz="750" dirty="0"/>
              <a:t>Kanpur,</a:t>
            </a:r>
            <a:r>
              <a:rPr sz="750" spc="305" dirty="0"/>
              <a:t> </a:t>
            </a:r>
            <a:r>
              <a:rPr sz="750" dirty="0"/>
              <a:t>India</a:t>
            </a:r>
            <a:r>
              <a:rPr sz="750" spc="275" dirty="0"/>
              <a:t> </a:t>
            </a:r>
            <a:r>
              <a:rPr sz="750" spc="-10" dirty="0"/>
              <a:t>209304</a:t>
            </a:r>
            <a:endParaRPr sz="75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930"/>
              </a:lnSpc>
            </a:pPr>
            <a:r>
              <a:rPr dirty="0"/>
              <a:t>L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M</a:t>
            </a:r>
            <a:r>
              <a:rPr spc="105" dirty="0"/>
              <a:t> </a:t>
            </a:r>
            <a:r>
              <a:rPr dirty="0"/>
              <a:t>A</a:t>
            </a:r>
            <a:r>
              <a:rPr spc="105" dirty="0"/>
              <a:t> </a:t>
            </a:r>
            <a:r>
              <a:rPr spc="-50" dirty="0"/>
              <a:t>K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6868" y="329457"/>
            <a:ext cx="1609279" cy="3500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930"/>
              </a:lnSpc>
            </a:pPr>
            <a:r>
              <a:rPr dirty="0"/>
              <a:t>E</a:t>
            </a:r>
            <a:r>
              <a:rPr spc="90" dirty="0"/>
              <a:t> </a:t>
            </a:r>
            <a:r>
              <a:rPr dirty="0"/>
              <a:t>X</a:t>
            </a:r>
            <a:r>
              <a:rPr spc="100" dirty="0"/>
              <a:t>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100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S</a:t>
            </a:r>
            <a:r>
              <a:rPr spc="204" dirty="0"/>
              <a:t> 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V</a:t>
            </a:r>
            <a:r>
              <a:rPr spc="100" dirty="0"/>
              <a:t> </a:t>
            </a:r>
            <a:r>
              <a:rPr dirty="0"/>
              <a:t>T</a:t>
            </a:r>
            <a:r>
              <a:rPr spc="210" dirty="0"/>
              <a:t>  </a:t>
            </a:r>
            <a:r>
              <a:rPr dirty="0"/>
              <a:t>L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spc="-50" dirty="0"/>
              <a:t>D</a:t>
            </a:r>
          </a:p>
          <a:p>
            <a:pPr marL="41275" marR="5080" indent="821055" algn="r">
              <a:lnSpc>
                <a:spcPct val="122200"/>
              </a:lnSpc>
              <a:spcBef>
                <a:spcPts val="10"/>
              </a:spcBef>
            </a:pPr>
            <a:r>
              <a:rPr sz="750" dirty="0"/>
              <a:t>Factory</a:t>
            </a:r>
            <a:r>
              <a:rPr sz="750" spc="285" dirty="0"/>
              <a:t> </a:t>
            </a:r>
            <a:r>
              <a:rPr sz="750" dirty="0"/>
              <a:t>-</a:t>
            </a:r>
            <a:r>
              <a:rPr sz="750" spc="215" dirty="0"/>
              <a:t> </a:t>
            </a:r>
            <a:r>
              <a:rPr sz="750" spc="-50" dirty="0"/>
              <a:t>2</a:t>
            </a:r>
            <a:r>
              <a:rPr sz="750" spc="500" dirty="0"/>
              <a:t> </a:t>
            </a:r>
            <a:r>
              <a:rPr sz="750" dirty="0"/>
              <a:t>Plot</a:t>
            </a:r>
            <a:r>
              <a:rPr sz="750" spc="245" dirty="0"/>
              <a:t> </a:t>
            </a:r>
            <a:r>
              <a:rPr sz="750" dirty="0"/>
              <a:t>No.</a:t>
            </a:r>
            <a:r>
              <a:rPr sz="750" spc="265" dirty="0"/>
              <a:t> </a:t>
            </a:r>
            <a:r>
              <a:rPr sz="750" dirty="0"/>
              <a:t>448,449</a:t>
            </a:r>
            <a:r>
              <a:rPr sz="750" spc="260" dirty="0"/>
              <a:t> </a:t>
            </a:r>
            <a:r>
              <a:rPr sz="750" dirty="0"/>
              <a:t>and</a:t>
            </a:r>
            <a:r>
              <a:rPr sz="750" spc="225" dirty="0"/>
              <a:t> </a:t>
            </a:r>
            <a:r>
              <a:rPr sz="750" spc="-25" dirty="0"/>
              <a:t>657</a:t>
            </a:r>
            <a:r>
              <a:rPr sz="750" spc="500" dirty="0"/>
              <a:t> </a:t>
            </a:r>
            <a:r>
              <a:rPr sz="750" dirty="0"/>
              <a:t>Sachendi</a:t>
            </a:r>
            <a:r>
              <a:rPr sz="750" spc="360" dirty="0"/>
              <a:t> </a:t>
            </a:r>
            <a:r>
              <a:rPr sz="750" dirty="0"/>
              <a:t>Pargana,</a:t>
            </a:r>
            <a:r>
              <a:rPr sz="750" spc="425" dirty="0"/>
              <a:t> </a:t>
            </a:r>
            <a:r>
              <a:rPr sz="750" spc="-10" dirty="0"/>
              <a:t>Chakarpur</a:t>
            </a:r>
            <a:r>
              <a:rPr sz="750" spc="500" dirty="0"/>
              <a:t> </a:t>
            </a:r>
            <a:r>
              <a:rPr sz="750" dirty="0"/>
              <a:t>Kanpur,</a:t>
            </a:r>
            <a:r>
              <a:rPr sz="750" spc="305" dirty="0"/>
              <a:t> </a:t>
            </a:r>
            <a:r>
              <a:rPr sz="750" dirty="0"/>
              <a:t>India</a:t>
            </a:r>
            <a:r>
              <a:rPr sz="750" spc="275" dirty="0"/>
              <a:t> </a:t>
            </a:r>
            <a:r>
              <a:rPr sz="750" spc="-10" dirty="0"/>
              <a:t>209304</a:t>
            </a:r>
            <a:endParaRPr sz="75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930"/>
              </a:lnSpc>
            </a:pPr>
            <a:r>
              <a:rPr dirty="0"/>
              <a:t>L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M</a:t>
            </a:r>
            <a:r>
              <a:rPr spc="105" dirty="0"/>
              <a:t> </a:t>
            </a:r>
            <a:r>
              <a:rPr dirty="0"/>
              <a:t>A</a:t>
            </a:r>
            <a:r>
              <a:rPr spc="105" dirty="0"/>
              <a:t> </a:t>
            </a:r>
            <a:r>
              <a:rPr spc="-50" dirty="0"/>
              <a:t>K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930"/>
              </a:lnSpc>
            </a:pPr>
            <a:r>
              <a:rPr dirty="0"/>
              <a:t>E</a:t>
            </a:r>
            <a:r>
              <a:rPr spc="90" dirty="0"/>
              <a:t> </a:t>
            </a:r>
            <a:r>
              <a:rPr dirty="0"/>
              <a:t>X</a:t>
            </a:r>
            <a:r>
              <a:rPr spc="100" dirty="0"/>
              <a:t>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100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S</a:t>
            </a:r>
            <a:r>
              <a:rPr spc="204" dirty="0"/>
              <a:t> 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V</a:t>
            </a:r>
            <a:r>
              <a:rPr spc="100" dirty="0"/>
              <a:t> </a:t>
            </a:r>
            <a:r>
              <a:rPr dirty="0"/>
              <a:t>T</a:t>
            </a:r>
            <a:r>
              <a:rPr spc="210" dirty="0"/>
              <a:t>  </a:t>
            </a:r>
            <a:r>
              <a:rPr dirty="0"/>
              <a:t>L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spc="-50" dirty="0"/>
              <a:t>D</a:t>
            </a:r>
          </a:p>
          <a:p>
            <a:pPr marL="41275" marR="5080" indent="821055" algn="r">
              <a:lnSpc>
                <a:spcPct val="122200"/>
              </a:lnSpc>
              <a:spcBef>
                <a:spcPts val="10"/>
              </a:spcBef>
            </a:pPr>
            <a:r>
              <a:rPr sz="750" dirty="0"/>
              <a:t>Factory</a:t>
            </a:r>
            <a:r>
              <a:rPr sz="750" spc="285" dirty="0"/>
              <a:t> </a:t>
            </a:r>
            <a:r>
              <a:rPr sz="750" dirty="0"/>
              <a:t>-</a:t>
            </a:r>
            <a:r>
              <a:rPr sz="750" spc="215" dirty="0"/>
              <a:t> </a:t>
            </a:r>
            <a:r>
              <a:rPr sz="750" spc="-50" dirty="0"/>
              <a:t>2</a:t>
            </a:r>
            <a:r>
              <a:rPr sz="750" spc="500" dirty="0"/>
              <a:t> </a:t>
            </a:r>
            <a:r>
              <a:rPr sz="750" dirty="0"/>
              <a:t>Plot</a:t>
            </a:r>
            <a:r>
              <a:rPr sz="750" spc="245" dirty="0"/>
              <a:t> </a:t>
            </a:r>
            <a:r>
              <a:rPr sz="750" dirty="0"/>
              <a:t>No.</a:t>
            </a:r>
            <a:r>
              <a:rPr sz="750" spc="265" dirty="0"/>
              <a:t> </a:t>
            </a:r>
            <a:r>
              <a:rPr sz="750" dirty="0"/>
              <a:t>448,449</a:t>
            </a:r>
            <a:r>
              <a:rPr sz="750" spc="260" dirty="0"/>
              <a:t> </a:t>
            </a:r>
            <a:r>
              <a:rPr sz="750" dirty="0"/>
              <a:t>and</a:t>
            </a:r>
            <a:r>
              <a:rPr sz="750" spc="225" dirty="0"/>
              <a:t> </a:t>
            </a:r>
            <a:r>
              <a:rPr sz="750" spc="-25" dirty="0"/>
              <a:t>657</a:t>
            </a:r>
            <a:r>
              <a:rPr sz="750" spc="500" dirty="0"/>
              <a:t> </a:t>
            </a:r>
            <a:r>
              <a:rPr sz="750" dirty="0"/>
              <a:t>Sachendi</a:t>
            </a:r>
            <a:r>
              <a:rPr sz="750" spc="360" dirty="0"/>
              <a:t> </a:t>
            </a:r>
            <a:r>
              <a:rPr sz="750" dirty="0"/>
              <a:t>Pargana,</a:t>
            </a:r>
            <a:r>
              <a:rPr sz="750" spc="425" dirty="0"/>
              <a:t> </a:t>
            </a:r>
            <a:r>
              <a:rPr sz="750" spc="-10" dirty="0"/>
              <a:t>Chakarpur</a:t>
            </a:r>
            <a:r>
              <a:rPr sz="750" spc="500" dirty="0"/>
              <a:t> </a:t>
            </a:r>
            <a:r>
              <a:rPr sz="750" dirty="0"/>
              <a:t>Kanpur,</a:t>
            </a:r>
            <a:r>
              <a:rPr sz="750" spc="305" dirty="0"/>
              <a:t> </a:t>
            </a:r>
            <a:r>
              <a:rPr sz="750" dirty="0"/>
              <a:t>India</a:t>
            </a:r>
            <a:r>
              <a:rPr sz="750" spc="275" dirty="0"/>
              <a:t> </a:t>
            </a:r>
            <a:r>
              <a:rPr sz="750" spc="-10" dirty="0"/>
              <a:t>209304</a:t>
            </a:r>
            <a:endParaRPr sz="75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930"/>
              </a:lnSpc>
            </a:pPr>
            <a:r>
              <a:rPr dirty="0"/>
              <a:t>L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M</a:t>
            </a:r>
            <a:r>
              <a:rPr spc="105" dirty="0"/>
              <a:t> </a:t>
            </a:r>
            <a:r>
              <a:rPr dirty="0"/>
              <a:t>A</a:t>
            </a:r>
            <a:r>
              <a:rPr spc="105" dirty="0"/>
              <a:t> </a:t>
            </a:r>
            <a:r>
              <a:rPr spc="-50" dirty="0"/>
              <a:t>K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930"/>
              </a:lnSpc>
            </a:pPr>
            <a:r>
              <a:rPr dirty="0"/>
              <a:t>E</a:t>
            </a:r>
            <a:r>
              <a:rPr spc="90" dirty="0"/>
              <a:t> </a:t>
            </a:r>
            <a:r>
              <a:rPr dirty="0"/>
              <a:t>X</a:t>
            </a:r>
            <a:r>
              <a:rPr spc="100" dirty="0"/>
              <a:t>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100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S</a:t>
            </a:r>
            <a:r>
              <a:rPr spc="204" dirty="0"/>
              <a:t> 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V</a:t>
            </a:r>
            <a:r>
              <a:rPr spc="100" dirty="0"/>
              <a:t> </a:t>
            </a:r>
            <a:r>
              <a:rPr dirty="0"/>
              <a:t>T</a:t>
            </a:r>
            <a:r>
              <a:rPr spc="210" dirty="0"/>
              <a:t>  </a:t>
            </a:r>
            <a:r>
              <a:rPr dirty="0"/>
              <a:t>L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spc="-50" dirty="0"/>
              <a:t>D</a:t>
            </a:r>
          </a:p>
          <a:p>
            <a:pPr marL="41275" marR="5080" indent="821055" algn="r">
              <a:lnSpc>
                <a:spcPct val="122200"/>
              </a:lnSpc>
              <a:spcBef>
                <a:spcPts val="10"/>
              </a:spcBef>
            </a:pPr>
            <a:r>
              <a:rPr sz="750" dirty="0"/>
              <a:t>Factory</a:t>
            </a:r>
            <a:r>
              <a:rPr sz="750" spc="285" dirty="0"/>
              <a:t> </a:t>
            </a:r>
            <a:r>
              <a:rPr sz="750" dirty="0"/>
              <a:t>-</a:t>
            </a:r>
            <a:r>
              <a:rPr sz="750" spc="215" dirty="0"/>
              <a:t> </a:t>
            </a:r>
            <a:r>
              <a:rPr sz="750" spc="-50" dirty="0"/>
              <a:t>2</a:t>
            </a:r>
            <a:r>
              <a:rPr sz="750" spc="500" dirty="0"/>
              <a:t> </a:t>
            </a:r>
            <a:r>
              <a:rPr sz="750" dirty="0"/>
              <a:t>Plot</a:t>
            </a:r>
            <a:r>
              <a:rPr sz="750" spc="245" dirty="0"/>
              <a:t> </a:t>
            </a:r>
            <a:r>
              <a:rPr sz="750" dirty="0"/>
              <a:t>No.</a:t>
            </a:r>
            <a:r>
              <a:rPr sz="750" spc="265" dirty="0"/>
              <a:t> </a:t>
            </a:r>
            <a:r>
              <a:rPr sz="750" dirty="0"/>
              <a:t>448,449</a:t>
            </a:r>
            <a:r>
              <a:rPr sz="750" spc="260" dirty="0"/>
              <a:t> </a:t>
            </a:r>
            <a:r>
              <a:rPr sz="750" dirty="0"/>
              <a:t>and</a:t>
            </a:r>
            <a:r>
              <a:rPr sz="750" spc="225" dirty="0"/>
              <a:t> </a:t>
            </a:r>
            <a:r>
              <a:rPr sz="750" spc="-25" dirty="0"/>
              <a:t>657</a:t>
            </a:r>
            <a:r>
              <a:rPr sz="750" spc="500" dirty="0"/>
              <a:t> </a:t>
            </a:r>
            <a:r>
              <a:rPr sz="750" dirty="0"/>
              <a:t>Sachendi</a:t>
            </a:r>
            <a:r>
              <a:rPr sz="750" spc="360" dirty="0"/>
              <a:t> </a:t>
            </a:r>
            <a:r>
              <a:rPr sz="750" dirty="0"/>
              <a:t>Pargana,</a:t>
            </a:r>
            <a:r>
              <a:rPr sz="750" spc="425" dirty="0"/>
              <a:t> </a:t>
            </a:r>
            <a:r>
              <a:rPr sz="750" spc="-10" dirty="0"/>
              <a:t>Chakarpur</a:t>
            </a:r>
            <a:r>
              <a:rPr sz="750" spc="500" dirty="0"/>
              <a:t> </a:t>
            </a:r>
            <a:r>
              <a:rPr sz="750" dirty="0"/>
              <a:t>Kanpur,</a:t>
            </a:r>
            <a:r>
              <a:rPr sz="750" spc="305" dirty="0"/>
              <a:t> </a:t>
            </a:r>
            <a:r>
              <a:rPr sz="750" dirty="0"/>
              <a:t>India</a:t>
            </a:r>
            <a:r>
              <a:rPr sz="750" spc="275" dirty="0"/>
              <a:t> </a:t>
            </a:r>
            <a:r>
              <a:rPr sz="750" spc="-10" dirty="0"/>
              <a:t>209304</a:t>
            </a:r>
            <a:endParaRPr sz="75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930"/>
              </a:lnSpc>
            </a:pPr>
            <a:r>
              <a:rPr dirty="0"/>
              <a:t>L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M</a:t>
            </a:r>
            <a:r>
              <a:rPr spc="105" dirty="0"/>
              <a:t> </a:t>
            </a:r>
            <a:r>
              <a:rPr dirty="0"/>
              <a:t>A</a:t>
            </a:r>
            <a:r>
              <a:rPr spc="105" dirty="0"/>
              <a:t> </a:t>
            </a:r>
            <a:r>
              <a:rPr spc="-50" dirty="0"/>
              <a:t>K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930"/>
              </a:lnSpc>
            </a:pPr>
            <a:r>
              <a:rPr dirty="0"/>
              <a:t>E</a:t>
            </a:r>
            <a:r>
              <a:rPr spc="90" dirty="0"/>
              <a:t> </a:t>
            </a:r>
            <a:r>
              <a:rPr dirty="0"/>
              <a:t>X</a:t>
            </a:r>
            <a:r>
              <a:rPr spc="100" dirty="0"/>
              <a:t>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100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S</a:t>
            </a:r>
            <a:r>
              <a:rPr spc="204" dirty="0"/>
              <a:t> 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V</a:t>
            </a:r>
            <a:r>
              <a:rPr spc="100" dirty="0"/>
              <a:t> </a:t>
            </a:r>
            <a:r>
              <a:rPr dirty="0"/>
              <a:t>T</a:t>
            </a:r>
            <a:r>
              <a:rPr spc="210" dirty="0"/>
              <a:t>  </a:t>
            </a:r>
            <a:r>
              <a:rPr dirty="0"/>
              <a:t>L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spc="-50" dirty="0"/>
              <a:t>D</a:t>
            </a:r>
          </a:p>
          <a:p>
            <a:pPr marL="41275" marR="5080" indent="821055" algn="r">
              <a:lnSpc>
                <a:spcPct val="122200"/>
              </a:lnSpc>
              <a:spcBef>
                <a:spcPts val="10"/>
              </a:spcBef>
            </a:pPr>
            <a:r>
              <a:rPr sz="750" dirty="0"/>
              <a:t>Factory</a:t>
            </a:r>
            <a:r>
              <a:rPr sz="750" spc="285" dirty="0"/>
              <a:t> </a:t>
            </a:r>
            <a:r>
              <a:rPr sz="750" dirty="0"/>
              <a:t>-</a:t>
            </a:r>
            <a:r>
              <a:rPr sz="750" spc="215" dirty="0"/>
              <a:t> </a:t>
            </a:r>
            <a:r>
              <a:rPr sz="750" spc="-50" dirty="0"/>
              <a:t>2</a:t>
            </a:r>
            <a:r>
              <a:rPr sz="750" spc="500" dirty="0"/>
              <a:t> </a:t>
            </a:r>
            <a:r>
              <a:rPr sz="750" dirty="0"/>
              <a:t>Plot</a:t>
            </a:r>
            <a:r>
              <a:rPr sz="750" spc="245" dirty="0"/>
              <a:t> </a:t>
            </a:r>
            <a:r>
              <a:rPr sz="750" dirty="0"/>
              <a:t>No.</a:t>
            </a:r>
            <a:r>
              <a:rPr sz="750" spc="265" dirty="0"/>
              <a:t> </a:t>
            </a:r>
            <a:r>
              <a:rPr sz="750" dirty="0"/>
              <a:t>448,449</a:t>
            </a:r>
            <a:r>
              <a:rPr sz="750" spc="260" dirty="0"/>
              <a:t> </a:t>
            </a:r>
            <a:r>
              <a:rPr sz="750" dirty="0"/>
              <a:t>and</a:t>
            </a:r>
            <a:r>
              <a:rPr sz="750" spc="225" dirty="0"/>
              <a:t> </a:t>
            </a:r>
            <a:r>
              <a:rPr sz="750" spc="-25" dirty="0"/>
              <a:t>657</a:t>
            </a:r>
            <a:r>
              <a:rPr sz="750" spc="500" dirty="0"/>
              <a:t> </a:t>
            </a:r>
            <a:r>
              <a:rPr sz="750" dirty="0"/>
              <a:t>Sachendi</a:t>
            </a:r>
            <a:r>
              <a:rPr sz="750" spc="360" dirty="0"/>
              <a:t> </a:t>
            </a:r>
            <a:r>
              <a:rPr sz="750" dirty="0"/>
              <a:t>Pargana,</a:t>
            </a:r>
            <a:r>
              <a:rPr sz="750" spc="425" dirty="0"/>
              <a:t> </a:t>
            </a:r>
            <a:r>
              <a:rPr sz="750" spc="-10" dirty="0"/>
              <a:t>Chakarpur</a:t>
            </a:r>
            <a:r>
              <a:rPr sz="750" spc="500" dirty="0"/>
              <a:t> </a:t>
            </a:r>
            <a:r>
              <a:rPr sz="750" dirty="0"/>
              <a:t>Kanpur,</a:t>
            </a:r>
            <a:r>
              <a:rPr sz="750" spc="305" dirty="0"/>
              <a:t> </a:t>
            </a:r>
            <a:r>
              <a:rPr sz="750" dirty="0"/>
              <a:t>India</a:t>
            </a:r>
            <a:r>
              <a:rPr sz="750" spc="275" dirty="0"/>
              <a:t> </a:t>
            </a:r>
            <a:r>
              <a:rPr sz="750" spc="-10" dirty="0"/>
              <a:t>209304</a:t>
            </a:r>
            <a:endParaRPr sz="75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930"/>
              </a:lnSpc>
            </a:pPr>
            <a:r>
              <a:rPr dirty="0"/>
              <a:t>L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M</a:t>
            </a:r>
            <a:r>
              <a:rPr spc="105" dirty="0"/>
              <a:t> </a:t>
            </a:r>
            <a:r>
              <a:rPr dirty="0"/>
              <a:t>A</a:t>
            </a:r>
            <a:r>
              <a:rPr spc="105" dirty="0"/>
              <a:t> </a:t>
            </a:r>
            <a:r>
              <a:rPr spc="-50" dirty="0"/>
              <a:t>K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56868" y="329457"/>
            <a:ext cx="1609279" cy="35007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365747"/>
            <a:ext cx="9753600" cy="5080"/>
          </a:xfrm>
          <a:custGeom>
            <a:avLst/>
            <a:gdLst/>
            <a:ahLst/>
            <a:cxnLst/>
            <a:rect l="l" t="t" r="r" b="b"/>
            <a:pathLst>
              <a:path w="9753600" h="5079">
                <a:moveTo>
                  <a:pt x="0" y="4571"/>
                </a:moveTo>
                <a:lnTo>
                  <a:pt x="9753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13914" y="2473833"/>
            <a:ext cx="5418455" cy="481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0129" y="2939288"/>
            <a:ext cx="4599940" cy="2039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223593" y="6536385"/>
            <a:ext cx="1351915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930"/>
              </a:lnSpc>
            </a:pPr>
            <a:r>
              <a:rPr dirty="0"/>
              <a:t>E</a:t>
            </a:r>
            <a:r>
              <a:rPr spc="90" dirty="0"/>
              <a:t> </a:t>
            </a:r>
            <a:r>
              <a:rPr dirty="0"/>
              <a:t>X</a:t>
            </a:r>
            <a:r>
              <a:rPr spc="100" dirty="0"/>
              <a:t>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100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S</a:t>
            </a:r>
            <a:r>
              <a:rPr spc="204" dirty="0"/>
              <a:t> 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V</a:t>
            </a:r>
            <a:r>
              <a:rPr spc="100" dirty="0"/>
              <a:t> </a:t>
            </a:r>
            <a:r>
              <a:rPr dirty="0"/>
              <a:t>T</a:t>
            </a:r>
            <a:r>
              <a:rPr spc="210" dirty="0"/>
              <a:t>  </a:t>
            </a:r>
            <a:r>
              <a:rPr dirty="0"/>
              <a:t>L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spc="-50" dirty="0"/>
              <a:t>D</a:t>
            </a:r>
          </a:p>
          <a:p>
            <a:pPr marL="41275" marR="5080" indent="821055" algn="r">
              <a:lnSpc>
                <a:spcPct val="122200"/>
              </a:lnSpc>
              <a:spcBef>
                <a:spcPts val="10"/>
              </a:spcBef>
            </a:pPr>
            <a:r>
              <a:rPr sz="750" dirty="0"/>
              <a:t>Factory</a:t>
            </a:r>
            <a:r>
              <a:rPr sz="750" spc="285" dirty="0"/>
              <a:t> </a:t>
            </a:r>
            <a:r>
              <a:rPr sz="750" dirty="0"/>
              <a:t>-</a:t>
            </a:r>
            <a:r>
              <a:rPr sz="750" spc="215" dirty="0"/>
              <a:t> </a:t>
            </a:r>
            <a:r>
              <a:rPr sz="750" spc="-50" dirty="0"/>
              <a:t>2</a:t>
            </a:r>
            <a:r>
              <a:rPr sz="750" spc="500" dirty="0"/>
              <a:t> </a:t>
            </a:r>
            <a:r>
              <a:rPr sz="750" dirty="0"/>
              <a:t>Plot</a:t>
            </a:r>
            <a:r>
              <a:rPr sz="750" spc="245" dirty="0"/>
              <a:t> </a:t>
            </a:r>
            <a:r>
              <a:rPr sz="750" dirty="0"/>
              <a:t>No.</a:t>
            </a:r>
            <a:r>
              <a:rPr sz="750" spc="265" dirty="0"/>
              <a:t> </a:t>
            </a:r>
            <a:r>
              <a:rPr sz="750" dirty="0"/>
              <a:t>448,449</a:t>
            </a:r>
            <a:r>
              <a:rPr sz="750" spc="260" dirty="0"/>
              <a:t> </a:t>
            </a:r>
            <a:r>
              <a:rPr sz="750" dirty="0"/>
              <a:t>and</a:t>
            </a:r>
            <a:r>
              <a:rPr sz="750" spc="225" dirty="0"/>
              <a:t> </a:t>
            </a:r>
            <a:r>
              <a:rPr sz="750" spc="-25" dirty="0"/>
              <a:t>657</a:t>
            </a:r>
            <a:r>
              <a:rPr sz="750" spc="500" dirty="0"/>
              <a:t> </a:t>
            </a:r>
            <a:r>
              <a:rPr sz="750" dirty="0"/>
              <a:t>Sachendi</a:t>
            </a:r>
            <a:r>
              <a:rPr sz="750" spc="360" dirty="0"/>
              <a:t> </a:t>
            </a:r>
            <a:r>
              <a:rPr sz="750" dirty="0"/>
              <a:t>Pargana,</a:t>
            </a:r>
            <a:r>
              <a:rPr sz="750" spc="425" dirty="0"/>
              <a:t> </a:t>
            </a:r>
            <a:r>
              <a:rPr sz="750" spc="-10" dirty="0"/>
              <a:t>Chakarpur</a:t>
            </a:r>
            <a:r>
              <a:rPr sz="750" spc="500" dirty="0"/>
              <a:t> </a:t>
            </a:r>
            <a:r>
              <a:rPr sz="750" dirty="0"/>
              <a:t>Kanpur,</a:t>
            </a:r>
            <a:r>
              <a:rPr sz="750" spc="305" dirty="0"/>
              <a:t> </a:t>
            </a:r>
            <a:r>
              <a:rPr sz="750" dirty="0"/>
              <a:t>India</a:t>
            </a:r>
            <a:r>
              <a:rPr sz="750" spc="275" dirty="0"/>
              <a:t> </a:t>
            </a:r>
            <a:r>
              <a:rPr sz="750" spc="-10" dirty="0"/>
              <a:t>209304</a:t>
            </a:r>
            <a:endParaRPr sz="75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59116" y="6536385"/>
            <a:ext cx="491490" cy="137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930"/>
              </a:lnSpc>
            </a:pPr>
            <a:r>
              <a:rPr dirty="0"/>
              <a:t>L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M</a:t>
            </a:r>
            <a:r>
              <a:rPr spc="105" dirty="0"/>
              <a:t> </a:t>
            </a:r>
            <a:r>
              <a:rPr dirty="0"/>
              <a:t>A</a:t>
            </a:r>
            <a:r>
              <a:rPr spc="105" dirty="0"/>
              <a:t> </a:t>
            </a:r>
            <a:r>
              <a:rPr spc="-50" dirty="0"/>
              <a:t>K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hyperlink" Target="mailto:kushal@lemakexports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mailto:kushal@lemakexports.com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hyperlink" Target="mailto:kushal@lemakexports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mailto:kushal@lemakexports.com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hyperlink" Target="mailto:kushal@lemakexports.co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hyperlink" Target="mailto:kushal@lemakexports.co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hyperlink" Target="mailto:kushal@lemakexports.co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hyperlink" Target="mailto:kushal@lemakexports.co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hyperlink" Target="mailto:kushal@lemakexports.co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hyperlink" Target="mailto:kushal@lemakexports.com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Relationship Id="rId3" Type="http://schemas.openxmlformats.org/officeDocument/2006/relationships/hyperlink" Target="mailto:kushal@lemakexports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hyperlink" Target="mailto:kushal@lemakexports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hyperlink" Target="mailto:kushal@lemakexports.com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ushal@lemakexports.com" TargetMode="External"/><Relationship Id="rId3" Type="http://schemas.openxmlformats.org/officeDocument/2006/relationships/hyperlink" Target="mailto:rajesh@lemakexports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hyperlink" Target="mailto:kushal@lemakexports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hyperlink" Target="mailto:kushal@lemakexports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hyperlink" Target="mailto:kushal@lemakexports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hyperlink" Target="mailto:kushal@lemakexports.co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hyperlink" Target="mailto:kushal@lemakexports.co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hyperlink" Target="mailto:kushal@lemakexports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hyperlink" Target="mailto:kushal@lemakexports.com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59763"/>
            <a:ext cx="9753599" cy="49133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90" dirty="0"/>
              <a:t>MILTARY</a:t>
            </a:r>
            <a:r>
              <a:rPr spc="-80" dirty="0"/>
              <a:t> </a:t>
            </a:r>
            <a:r>
              <a:rPr spc="-20" dirty="0"/>
              <a:t>BOOTS</a:t>
            </a:r>
            <a:r>
              <a:rPr spc="-55" dirty="0"/>
              <a:t> </a:t>
            </a:r>
            <a:r>
              <a:rPr spc="-20" dirty="0"/>
              <a:t>COLLECTION</a:t>
            </a:r>
            <a:r>
              <a:rPr spc="-85" dirty="0"/>
              <a:t> </a:t>
            </a:r>
            <a:r>
              <a:rPr dirty="0"/>
              <a:t>-</a:t>
            </a:r>
            <a:r>
              <a:rPr spc="-80" dirty="0"/>
              <a:t> </a:t>
            </a:r>
            <a:r>
              <a:rPr spc="-20" dirty="0"/>
              <a:t>2024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4142" y="6536385"/>
            <a:ext cx="157607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M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A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K</a:t>
            </a:r>
            <a:r>
              <a:rPr sz="850" spc="200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10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X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O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R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S</a:t>
            </a:r>
            <a:r>
              <a:rPr sz="850" spc="204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V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T</a:t>
            </a:r>
            <a:endParaRPr sz="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750" dirty="0">
                <a:latin typeface="Carlito"/>
                <a:cs typeface="Carlito"/>
              </a:rPr>
              <a:t>Factory</a:t>
            </a:r>
            <a:r>
              <a:rPr sz="750" spc="28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-</a:t>
            </a:r>
            <a:r>
              <a:rPr sz="750" spc="215" dirty="0">
                <a:latin typeface="Carlito"/>
                <a:cs typeface="Carlito"/>
              </a:rPr>
              <a:t> </a:t>
            </a:r>
            <a:r>
              <a:rPr sz="750" spc="-50" dirty="0">
                <a:latin typeface="Carlito"/>
                <a:cs typeface="Carlito"/>
              </a:rPr>
              <a:t>1</a:t>
            </a:r>
            <a:endParaRPr sz="750">
              <a:latin typeface="Carlito"/>
              <a:cs typeface="Carlito"/>
            </a:endParaRPr>
          </a:p>
          <a:p>
            <a:pPr marL="12700" marR="5080">
              <a:lnSpc>
                <a:spcPts val="1100"/>
              </a:lnSpc>
              <a:spcBef>
                <a:spcPts val="60"/>
              </a:spcBef>
            </a:pPr>
            <a:r>
              <a:rPr sz="750" spc="10" dirty="0">
                <a:latin typeface="Carlito"/>
                <a:cs typeface="Carlito"/>
              </a:rPr>
              <a:t>64-B1</a:t>
            </a:r>
            <a:r>
              <a:rPr sz="750" spc="350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Co-operative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Industrial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-20" dirty="0">
                <a:latin typeface="Carlito"/>
                <a:cs typeface="Carlito"/>
              </a:rPr>
              <a:t>Area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Dada</a:t>
            </a:r>
            <a:r>
              <a:rPr sz="750" spc="26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Nagar,</a:t>
            </a:r>
            <a:r>
              <a:rPr sz="750" spc="32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Kanpur</a:t>
            </a:r>
            <a:r>
              <a:rPr sz="750" spc="275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</a:rPr>
              <a:t>208022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  <a:hlinkClick r:id="rId3"/>
              </a:rPr>
              <a:t>kushal@lemakexports.com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15589" y="6536385"/>
            <a:ext cx="267335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D</a:t>
            </a:r>
            <a:endParaRPr sz="85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L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M</a:t>
            </a:r>
            <a:r>
              <a:rPr spc="105" dirty="0"/>
              <a:t> </a:t>
            </a:r>
            <a:r>
              <a:rPr dirty="0"/>
              <a:t>A</a:t>
            </a:r>
            <a:r>
              <a:rPr spc="105" dirty="0"/>
              <a:t> </a:t>
            </a:r>
            <a:r>
              <a:rPr spc="-50" dirty="0"/>
              <a:t>K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E</a:t>
            </a:r>
            <a:r>
              <a:rPr spc="90" dirty="0"/>
              <a:t> </a:t>
            </a:r>
            <a:r>
              <a:rPr dirty="0"/>
              <a:t>X</a:t>
            </a:r>
            <a:r>
              <a:rPr spc="100" dirty="0"/>
              <a:t>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100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S</a:t>
            </a:r>
            <a:r>
              <a:rPr spc="204" dirty="0"/>
              <a:t> 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V</a:t>
            </a:r>
            <a:r>
              <a:rPr spc="100" dirty="0"/>
              <a:t> </a:t>
            </a:r>
            <a:r>
              <a:rPr dirty="0"/>
              <a:t>T</a:t>
            </a:r>
            <a:r>
              <a:rPr spc="210" dirty="0"/>
              <a:t>  </a:t>
            </a:r>
            <a:r>
              <a:rPr dirty="0"/>
              <a:t>L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spc="-50" dirty="0"/>
              <a:t>D</a:t>
            </a:r>
          </a:p>
          <a:p>
            <a:pPr marL="41275" marR="5080" indent="821055" algn="r">
              <a:lnSpc>
                <a:spcPct val="122200"/>
              </a:lnSpc>
              <a:spcBef>
                <a:spcPts val="10"/>
              </a:spcBef>
            </a:pPr>
            <a:r>
              <a:rPr sz="750" dirty="0"/>
              <a:t>Factory</a:t>
            </a:r>
            <a:r>
              <a:rPr sz="750" spc="285" dirty="0"/>
              <a:t> </a:t>
            </a:r>
            <a:r>
              <a:rPr sz="750" dirty="0"/>
              <a:t>-</a:t>
            </a:r>
            <a:r>
              <a:rPr sz="750" spc="215" dirty="0"/>
              <a:t> </a:t>
            </a:r>
            <a:r>
              <a:rPr sz="750" spc="-50" dirty="0"/>
              <a:t>2</a:t>
            </a:r>
            <a:r>
              <a:rPr sz="750" spc="500" dirty="0"/>
              <a:t> </a:t>
            </a:r>
            <a:r>
              <a:rPr sz="750" dirty="0"/>
              <a:t>Plot</a:t>
            </a:r>
            <a:r>
              <a:rPr sz="750" spc="245" dirty="0"/>
              <a:t> </a:t>
            </a:r>
            <a:r>
              <a:rPr sz="750" dirty="0"/>
              <a:t>No.</a:t>
            </a:r>
            <a:r>
              <a:rPr sz="750" spc="265" dirty="0"/>
              <a:t> </a:t>
            </a:r>
            <a:r>
              <a:rPr sz="750" dirty="0"/>
              <a:t>448,449</a:t>
            </a:r>
            <a:r>
              <a:rPr sz="750" spc="260" dirty="0"/>
              <a:t> </a:t>
            </a:r>
            <a:r>
              <a:rPr sz="750" dirty="0"/>
              <a:t>and</a:t>
            </a:r>
            <a:r>
              <a:rPr sz="750" spc="225" dirty="0"/>
              <a:t> </a:t>
            </a:r>
            <a:r>
              <a:rPr sz="750" spc="-25" dirty="0"/>
              <a:t>657</a:t>
            </a:r>
            <a:r>
              <a:rPr sz="750" spc="500" dirty="0"/>
              <a:t> </a:t>
            </a:r>
            <a:r>
              <a:rPr sz="750" dirty="0"/>
              <a:t>Sachendi</a:t>
            </a:r>
            <a:r>
              <a:rPr sz="750" spc="360" dirty="0"/>
              <a:t> </a:t>
            </a:r>
            <a:r>
              <a:rPr sz="750" dirty="0"/>
              <a:t>Pargana,</a:t>
            </a:r>
            <a:r>
              <a:rPr sz="750" spc="425" dirty="0"/>
              <a:t> </a:t>
            </a:r>
            <a:r>
              <a:rPr sz="750" spc="-10" dirty="0"/>
              <a:t>Chakarpur</a:t>
            </a:r>
            <a:r>
              <a:rPr sz="750" spc="500" dirty="0"/>
              <a:t> </a:t>
            </a:r>
            <a:r>
              <a:rPr sz="750" dirty="0"/>
              <a:t>Kanpur,</a:t>
            </a:r>
            <a:r>
              <a:rPr sz="750" spc="305" dirty="0"/>
              <a:t> </a:t>
            </a:r>
            <a:r>
              <a:rPr sz="750" dirty="0"/>
              <a:t>India</a:t>
            </a:r>
            <a:r>
              <a:rPr sz="750" spc="275" dirty="0"/>
              <a:t> </a:t>
            </a:r>
            <a:r>
              <a:rPr sz="750" spc="-10" dirty="0"/>
              <a:t>209304</a:t>
            </a:r>
            <a:endParaRPr sz="750"/>
          </a:p>
        </p:txBody>
      </p:sp>
      <p:sp>
        <p:nvSpPr>
          <p:cNvPr id="4" name="object 4"/>
          <p:cNvSpPr txBox="1"/>
          <p:nvPr/>
        </p:nvSpPr>
        <p:spPr>
          <a:xfrm>
            <a:off x="1833498" y="3627831"/>
            <a:ext cx="6082030" cy="8267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95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26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MAK</a:t>
            </a:r>
            <a:r>
              <a:rPr sz="26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EXPORTS</a:t>
            </a:r>
            <a:r>
              <a:rPr sz="26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PVT</a:t>
            </a:r>
            <a:r>
              <a:rPr sz="26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25" dirty="0">
                <a:solidFill>
                  <a:srgbClr val="FFFFFF"/>
                </a:solidFill>
                <a:latin typeface="Arial"/>
                <a:cs typeface="Arial"/>
              </a:rPr>
              <a:t>LTD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9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64-B1</a:t>
            </a:r>
            <a:r>
              <a:rPr sz="15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Co-Operative</a:t>
            </a:r>
            <a:r>
              <a:rPr sz="15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Industrial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Area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Dada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Nagar,</a:t>
            </a:r>
            <a:r>
              <a:rPr sz="15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Kanpur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208022,</a:t>
            </a:r>
            <a:r>
              <a:rPr sz="15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India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65747"/>
            <a:ext cx="9753600" cy="5080"/>
          </a:xfrm>
          <a:custGeom>
            <a:avLst/>
            <a:gdLst/>
            <a:ahLst/>
            <a:cxnLst/>
            <a:rect l="l" t="t" r="r" b="b"/>
            <a:pathLst>
              <a:path w="9753600" h="5079">
                <a:moveTo>
                  <a:pt x="0" y="4571"/>
                </a:moveTo>
                <a:lnTo>
                  <a:pt x="9753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400353" y="5240591"/>
          <a:ext cx="2161540" cy="717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/>
                <a:gridCol w="1449070"/>
              </a:tblGrid>
              <a:tr h="400685"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500" spc="-10" dirty="0">
                          <a:latin typeface="Carlito"/>
                          <a:cs typeface="Carlito"/>
                        </a:rPr>
                        <a:t>Model</a:t>
                      </a:r>
                      <a:endParaRPr sz="1500">
                        <a:latin typeface="Carlito"/>
                        <a:cs typeface="Carlito"/>
                      </a:endParaRPr>
                    </a:p>
                  </a:txBody>
                  <a:tcPr marL="0" marR="0" marT="749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spc="-20" dirty="0">
                          <a:latin typeface="Carlito"/>
                          <a:cs typeface="Carlito"/>
                        </a:rPr>
                        <a:t>LMM-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10018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82689" y="967549"/>
            <a:ext cx="6934834" cy="5000625"/>
            <a:chOff x="182689" y="967549"/>
            <a:chExt cx="6934834" cy="50006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52" y="972311"/>
              <a:ext cx="6925056" cy="49911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7452" y="972311"/>
              <a:ext cx="6925309" cy="4991100"/>
            </a:xfrm>
            <a:custGeom>
              <a:avLst/>
              <a:gdLst/>
              <a:ahLst/>
              <a:cxnLst/>
              <a:rect l="l" t="t" r="r" b="b"/>
              <a:pathLst>
                <a:path w="6925309" h="4991100">
                  <a:moveTo>
                    <a:pt x="0" y="4991100"/>
                  </a:moveTo>
                  <a:lnTo>
                    <a:pt x="6925056" y="4991100"/>
                  </a:lnTo>
                  <a:lnTo>
                    <a:pt x="6925056" y="0"/>
                  </a:lnTo>
                  <a:lnTo>
                    <a:pt x="0" y="0"/>
                  </a:lnTo>
                  <a:lnTo>
                    <a:pt x="0" y="49911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6868" y="329457"/>
            <a:ext cx="1609279" cy="3500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74142" y="6536385"/>
            <a:ext cx="157607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M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A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K</a:t>
            </a:r>
            <a:r>
              <a:rPr sz="850" spc="200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10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X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O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R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S</a:t>
            </a:r>
            <a:r>
              <a:rPr sz="850" spc="204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V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T</a:t>
            </a:r>
            <a:endParaRPr sz="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750" dirty="0">
                <a:latin typeface="Carlito"/>
                <a:cs typeface="Carlito"/>
              </a:rPr>
              <a:t>Factory</a:t>
            </a:r>
            <a:r>
              <a:rPr sz="750" spc="28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-</a:t>
            </a:r>
            <a:r>
              <a:rPr sz="750" spc="215" dirty="0">
                <a:latin typeface="Carlito"/>
                <a:cs typeface="Carlito"/>
              </a:rPr>
              <a:t> </a:t>
            </a:r>
            <a:r>
              <a:rPr sz="750" spc="-50" dirty="0">
                <a:latin typeface="Carlito"/>
                <a:cs typeface="Carlito"/>
              </a:rPr>
              <a:t>1</a:t>
            </a:r>
            <a:endParaRPr sz="750">
              <a:latin typeface="Carlito"/>
              <a:cs typeface="Carlito"/>
            </a:endParaRPr>
          </a:p>
          <a:p>
            <a:pPr marL="12700" marR="5080">
              <a:lnSpc>
                <a:spcPts val="1100"/>
              </a:lnSpc>
              <a:spcBef>
                <a:spcPts val="60"/>
              </a:spcBef>
            </a:pPr>
            <a:r>
              <a:rPr sz="750" spc="10" dirty="0">
                <a:latin typeface="Carlito"/>
                <a:cs typeface="Carlito"/>
              </a:rPr>
              <a:t>64-B1</a:t>
            </a:r>
            <a:r>
              <a:rPr sz="750" spc="350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Co-operative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Industrial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-20" dirty="0">
                <a:latin typeface="Carlito"/>
                <a:cs typeface="Carlito"/>
              </a:rPr>
              <a:t>Area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Dada</a:t>
            </a:r>
            <a:r>
              <a:rPr sz="750" spc="26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Nagar,</a:t>
            </a:r>
            <a:r>
              <a:rPr sz="750" spc="32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Kanpur</a:t>
            </a:r>
            <a:r>
              <a:rPr sz="750" spc="275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</a:rPr>
              <a:t>208022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  <a:hlinkClick r:id="rId4"/>
              </a:rPr>
              <a:t>kushal@lemakexports.com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15589" y="6536385"/>
            <a:ext cx="267335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D</a:t>
            </a:r>
            <a:endParaRPr sz="850">
              <a:latin typeface="Carlito"/>
              <a:cs typeface="Carlit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L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M</a:t>
            </a:r>
            <a:r>
              <a:rPr spc="105" dirty="0"/>
              <a:t> </a:t>
            </a:r>
            <a:r>
              <a:rPr dirty="0"/>
              <a:t>A</a:t>
            </a:r>
            <a:r>
              <a:rPr spc="105" dirty="0"/>
              <a:t> </a:t>
            </a:r>
            <a:r>
              <a:rPr spc="-50" dirty="0"/>
              <a:t>K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E</a:t>
            </a:r>
            <a:r>
              <a:rPr spc="90" dirty="0"/>
              <a:t> </a:t>
            </a:r>
            <a:r>
              <a:rPr dirty="0"/>
              <a:t>X</a:t>
            </a:r>
            <a:r>
              <a:rPr spc="100" dirty="0"/>
              <a:t>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100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S</a:t>
            </a:r>
            <a:r>
              <a:rPr spc="204" dirty="0"/>
              <a:t> 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V</a:t>
            </a:r>
            <a:r>
              <a:rPr spc="100" dirty="0"/>
              <a:t> </a:t>
            </a:r>
            <a:r>
              <a:rPr dirty="0"/>
              <a:t>T</a:t>
            </a:r>
            <a:r>
              <a:rPr spc="210" dirty="0"/>
              <a:t>  </a:t>
            </a:r>
            <a:r>
              <a:rPr dirty="0"/>
              <a:t>L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spc="-50" dirty="0"/>
              <a:t>D</a:t>
            </a:r>
          </a:p>
          <a:p>
            <a:pPr marL="41275" marR="5080" indent="821055" algn="r">
              <a:lnSpc>
                <a:spcPct val="122200"/>
              </a:lnSpc>
              <a:spcBef>
                <a:spcPts val="10"/>
              </a:spcBef>
            </a:pPr>
            <a:r>
              <a:rPr sz="750" dirty="0"/>
              <a:t>Factory</a:t>
            </a:r>
            <a:r>
              <a:rPr sz="750" spc="285" dirty="0"/>
              <a:t> </a:t>
            </a:r>
            <a:r>
              <a:rPr sz="750" dirty="0"/>
              <a:t>-</a:t>
            </a:r>
            <a:r>
              <a:rPr sz="750" spc="215" dirty="0"/>
              <a:t> </a:t>
            </a:r>
            <a:r>
              <a:rPr sz="750" spc="-50" dirty="0"/>
              <a:t>2</a:t>
            </a:r>
            <a:r>
              <a:rPr sz="750" spc="500" dirty="0"/>
              <a:t> </a:t>
            </a:r>
            <a:r>
              <a:rPr sz="750" dirty="0"/>
              <a:t>Plot</a:t>
            </a:r>
            <a:r>
              <a:rPr sz="750" spc="245" dirty="0"/>
              <a:t> </a:t>
            </a:r>
            <a:r>
              <a:rPr sz="750" dirty="0"/>
              <a:t>No.</a:t>
            </a:r>
            <a:r>
              <a:rPr sz="750" spc="265" dirty="0"/>
              <a:t> </a:t>
            </a:r>
            <a:r>
              <a:rPr sz="750" dirty="0"/>
              <a:t>448,449</a:t>
            </a:r>
            <a:r>
              <a:rPr sz="750" spc="260" dirty="0"/>
              <a:t> </a:t>
            </a:r>
            <a:r>
              <a:rPr sz="750" dirty="0"/>
              <a:t>and</a:t>
            </a:r>
            <a:r>
              <a:rPr sz="750" spc="225" dirty="0"/>
              <a:t> </a:t>
            </a:r>
            <a:r>
              <a:rPr sz="750" spc="-25" dirty="0"/>
              <a:t>657</a:t>
            </a:r>
            <a:r>
              <a:rPr sz="750" spc="500" dirty="0"/>
              <a:t> </a:t>
            </a:r>
            <a:r>
              <a:rPr sz="750" dirty="0"/>
              <a:t>Sachendi</a:t>
            </a:r>
            <a:r>
              <a:rPr sz="750" spc="360" dirty="0"/>
              <a:t> </a:t>
            </a:r>
            <a:r>
              <a:rPr sz="750" dirty="0"/>
              <a:t>Pargana,</a:t>
            </a:r>
            <a:r>
              <a:rPr sz="750" spc="425" dirty="0"/>
              <a:t> </a:t>
            </a:r>
            <a:r>
              <a:rPr sz="750" spc="-10" dirty="0"/>
              <a:t>Chakarpur</a:t>
            </a:r>
            <a:r>
              <a:rPr sz="750" spc="500" dirty="0"/>
              <a:t> </a:t>
            </a:r>
            <a:r>
              <a:rPr sz="750" dirty="0"/>
              <a:t>Kanpur,</a:t>
            </a:r>
            <a:r>
              <a:rPr sz="750" spc="305" dirty="0"/>
              <a:t> </a:t>
            </a:r>
            <a:r>
              <a:rPr sz="750" dirty="0"/>
              <a:t>India</a:t>
            </a:r>
            <a:r>
              <a:rPr sz="750" spc="275" dirty="0"/>
              <a:t> </a:t>
            </a:r>
            <a:r>
              <a:rPr sz="750" spc="-10" dirty="0"/>
              <a:t>209304</a:t>
            </a:r>
            <a:endParaRPr sz="75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400353" y="5240591"/>
          <a:ext cx="2161540" cy="717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/>
                <a:gridCol w="1449070"/>
              </a:tblGrid>
              <a:tr h="400685"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500" spc="-10" dirty="0">
                          <a:latin typeface="Carlito"/>
                          <a:cs typeface="Carlito"/>
                        </a:rPr>
                        <a:t>Model</a:t>
                      </a:r>
                      <a:endParaRPr sz="1500">
                        <a:latin typeface="Carlito"/>
                        <a:cs typeface="Carlito"/>
                      </a:endParaRPr>
                    </a:p>
                  </a:txBody>
                  <a:tcPr marL="0" marR="0" marT="749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spc="-20" dirty="0">
                          <a:latin typeface="Carlito"/>
                          <a:cs typeface="Carlito"/>
                        </a:rPr>
                        <a:t>LMM-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10019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182689" y="967549"/>
            <a:ext cx="6934834" cy="5000625"/>
            <a:chOff x="182689" y="967549"/>
            <a:chExt cx="6934834" cy="5000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52" y="972311"/>
              <a:ext cx="6925056" cy="49911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7452" y="972311"/>
              <a:ext cx="6925309" cy="4991100"/>
            </a:xfrm>
            <a:custGeom>
              <a:avLst/>
              <a:gdLst/>
              <a:ahLst/>
              <a:cxnLst/>
              <a:rect l="l" t="t" r="r" b="b"/>
              <a:pathLst>
                <a:path w="6925309" h="4991100">
                  <a:moveTo>
                    <a:pt x="0" y="4991100"/>
                  </a:moveTo>
                  <a:lnTo>
                    <a:pt x="6925056" y="4991100"/>
                  </a:lnTo>
                  <a:lnTo>
                    <a:pt x="6925056" y="0"/>
                  </a:lnTo>
                  <a:lnTo>
                    <a:pt x="0" y="0"/>
                  </a:lnTo>
                  <a:lnTo>
                    <a:pt x="0" y="49911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4142" y="6536385"/>
            <a:ext cx="157607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M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A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K</a:t>
            </a:r>
            <a:r>
              <a:rPr sz="850" spc="200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10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X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O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R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S</a:t>
            </a:r>
            <a:r>
              <a:rPr sz="850" spc="204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V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T</a:t>
            </a:r>
            <a:endParaRPr sz="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750" dirty="0">
                <a:latin typeface="Carlito"/>
                <a:cs typeface="Carlito"/>
              </a:rPr>
              <a:t>Factory</a:t>
            </a:r>
            <a:r>
              <a:rPr sz="750" spc="28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-</a:t>
            </a:r>
            <a:r>
              <a:rPr sz="750" spc="215" dirty="0">
                <a:latin typeface="Carlito"/>
                <a:cs typeface="Carlito"/>
              </a:rPr>
              <a:t> </a:t>
            </a:r>
            <a:r>
              <a:rPr sz="750" spc="-50" dirty="0">
                <a:latin typeface="Carlito"/>
                <a:cs typeface="Carlito"/>
              </a:rPr>
              <a:t>1</a:t>
            </a:r>
            <a:endParaRPr sz="750">
              <a:latin typeface="Carlito"/>
              <a:cs typeface="Carlito"/>
            </a:endParaRPr>
          </a:p>
          <a:p>
            <a:pPr marL="12700" marR="5080">
              <a:lnSpc>
                <a:spcPts val="1100"/>
              </a:lnSpc>
              <a:spcBef>
                <a:spcPts val="60"/>
              </a:spcBef>
            </a:pPr>
            <a:r>
              <a:rPr sz="750" spc="10" dirty="0">
                <a:latin typeface="Carlito"/>
                <a:cs typeface="Carlito"/>
              </a:rPr>
              <a:t>64-B1</a:t>
            </a:r>
            <a:r>
              <a:rPr sz="750" spc="350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Co-operative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Industrial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-20" dirty="0">
                <a:latin typeface="Carlito"/>
                <a:cs typeface="Carlito"/>
              </a:rPr>
              <a:t>Area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Dada</a:t>
            </a:r>
            <a:r>
              <a:rPr sz="750" spc="26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Nagar,</a:t>
            </a:r>
            <a:r>
              <a:rPr sz="750" spc="32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Kanpur</a:t>
            </a:r>
            <a:r>
              <a:rPr sz="750" spc="275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</a:rPr>
              <a:t>208022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  <a:hlinkClick r:id="rId3"/>
              </a:rPr>
              <a:t>kushal@lemakexports.com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5589" y="6536385"/>
            <a:ext cx="267335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D</a:t>
            </a:r>
            <a:endParaRPr sz="85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L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M</a:t>
            </a:r>
            <a:r>
              <a:rPr spc="105" dirty="0"/>
              <a:t> </a:t>
            </a:r>
            <a:r>
              <a:rPr dirty="0"/>
              <a:t>A</a:t>
            </a:r>
            <a:r>
              <a:rPr spc="105" dirty="0"/>
              <a:t> </a:t>
            </a:r>
            <a:r>
              <a:rPr spc="-50" dirty="0"/>
              <a:t>K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E</a:t>
            </a:r>
            <a:r>
              <a:rPr spc="90" dirty="0"/>
              <a:t> </a:t>
            </a:r>
            <a:r>
              <a:rPr dirty="0"/>
              <a:t>X</a:t>
            </a:r>
            <a:r>
              <a:rPr spc="100" dirty="0"/>
              <a:t>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100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S</a:t>
            </a:r>
            <a:r>
              <a:rPr spc="204" dirty="0"/>
              <a:t> 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V</a:t>
            </a:r>
            <a:r>
              <a:rPr spc="100" dirty="0"/>
              <a:t> </a:t>
            </a:r>
            <a:r>
              <a:rPr dirty="0"/>
              <a:t>T</a:t>
            </a:r>
            <a:r>
              <a:rPr spc="210" dirty="0"/>
              <a:t>  </a:t>
            </a:r>
            <a:r>
              <a:rPr dirty="0"/>
              <a:t>L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spc="-50" dirty="0"/>
              <a:t>D</a:t>
            </a:r>
          </a:p>
          <a:p>
            <a:pPr marL="41275" marR="5080" indent="821055" algn="r">
              <a:lnSpc>
                <a:spcPct val="122200"/>
              </a:lnSpc>
              <a:spcBef>
                <a:spcPts val="10"/>
              </a:spcBef>
            </a:pPr>
            <a:r>
              <a:rPr sz="750" dirty="0"/>
              <a:t>Factory</a:t>
            </a:r>
            <a:r>
              <a:rPr sz="750" spc="285" dirty="0"/>
              <a:t> </a:t>
            </a:r>
            <a:r>
              <a:rPr sz="750" dirty="0"/>
              <a:t>-</a:t>
            </a:r>
            <a:r>
              <a:rPr sz="750" spc="215" dirty="0"/>
              <a:t> </a:t>
            </a:r>
            <a:r>
              <a:rPr sz="750" spc="-50" dirty="0"/>
              <a:t>2</a:t>
            </a:r>
            <a:r>
              <a:rPr sz="750" spc="500" dirty="0"/>
              <a:t> </a:t>
            </a:r>
            <a:r>
              <a:rPr sz="750" dirty="0"/>
              <a:t>Plot</a:t>
            </a:r>
            <a:r>
              <a:rPr sz="750" spc="245" dirty="0"/>
              <a:t> </a:t>
            </a:r>
            <a:r>
              <a:rPr sz="750" dirty="0"/>
              <a:t>No.</a:t>
            </a:r>
            <a:r>
              <a:rPr sz="750" spc="265" dirty="0"/>
              <a:t> </a:t>
            </a:r>
            <a:r>
              <a:rPr sz="750" dirty="0"/>
              <a:t>448,449</a:t>
            </a:r>
            <a:r>
              <a:rPr sz="750" spc="260" dirty="0"/>
              <a:t> </a:t>
            </a:r>
            <a:r>
              <a:rPr sz="750" dirty="0"/>
              <a:t>and</a:t>
            </a:r>
            <a:r>
              <a:rPr sz="750" spc="225" dirty="0"/>
              <a:t> </a:t>
            </a:r>
            <a:r>
              <a:rPr sz="750" spc="-25" dirty="0"/>
              <a:t>657</a:t>
            </a:r>
            <a:r>
              <a:rPr sz="750" spc="500" dirty="0"/>
              <a:t> </a:t>
            </a:r>
            <a:r>
              <a:rPr sz="750" dirty="0"/>
              <a:t>Sachendi</a:t>
            </a:r>
            <a:r>
              <a:rPr sz="750" spc="360" dirty="0"/>
              <a:t> </a:t>
            </a:r>
            <a:r>
              <a:rPr sz="750" dirty="0"/>
              <a:t>Pargana,</a:t>
            </a:r>
            <a:r>
              <a:rPr sz="750" spc="425" dirty="0"/>
              <a:t> </a:t>
            </a:r>
            <a:r>
              <a:rPr sz="750" spc="-10" dirty="0"/>
              <a:t>Chakarpur</a:t>
            </a:r>
            <a:r>
              <a:rPr sz="750" spc="500" dirty="0"/>
              <a:t> </a:t>
            </a:r>
            <a:r>
              <a:rPr sz="750" dirty="0"/>
              <a:t>Kanpur,</a:t>
            </a:r>
            <a:r>
              <a:rPr sz="750" spc="305" dirty="0"/>
              <a:t> </a:t>
            </a:r>
            <a:r>
              <a:rPr sz="750" dirty="0"/>
              <a:t>India</a:t>
            </a:r>
            <a:r>
              <a:rPr sz="750" spc="275" dirty="0"/>
              <a:t> </a:t>
            </a:r>
            <a:r>
              <a:rPr sz="750" spc="-10" dirty="0"/>
              <a:t>209304</a:t>
            </a:r>
            <a:endParaRPr sz="75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400353" y="5240591"/>
          <a:ext cx="2161540" cy="717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/>
                <a:gridCol w="1449070"/>
              </a:tblGrid>
              <a:tr h="400685"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500" spc="-10" dirty="0">
                          <a:latin typeface="Carlito"/>
                          <a:cs typeface="Carlito"/>
                        </a:rPr>
                        <a:t>Model</a:t>
                      </a:r>
                      <a:endParaRPr sz="1500">
                        <a:latin typeface="Carlito"/>
                        <a:cs typeface="Carlito"/>
                      </a:endParaRPr>
                    </a:p>
                  </a:txBody>
                  <a:tcPr marL="0" marR="0" marT="749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spc="-20" dirty="0">
                          <a:latin typeface="Carlito"/>
                          <a:cs typeface="Carlito"/>
                        </a:rPr>
                        <a:t>LMM-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10020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182689" y="967549"/>
            <a:ext cx="6934834" cy="5000625"/>
            <a:chOff x="182689" y="967549"/>
            <a:chExt cx="6934834" cy="5000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52" y="3015995"/>
              <a:ext cx="6925056" cy="29474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7452" y="972311"/>
              <a:ext cx="6925309" cy="4991100"/>
            </a:xfrm>
            <a:custGeom>
              <a:avLst/>
              <a:gdLst/>
              <a:ahLst/>
              <a:cxnLst/>
              <a:rect l="l" t="t" r="r" b="b"/>
              <a:pathLst>
                <a:path w="6925309" h="4991100">
                  <a:moveTo>
                    <a:pt x="0" y="4991100"/>
                  </a:moveTo>
                  <a:lnTo>
                    <a:pt x="6925056" y="4991100"/>
                  </a:lnTo>
                  <a:lnTo>
                    <a:pt x="6925056" y="0"/>
                  </a:lnTo>
                  <a:lnTo>
                    <a:pt x="0" y="0"/>
                  </a:lnTo>
                  <a:lnTo>
                    <a:pt x="0" y="49911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990599"/>
              <a:ext cx="6894576" cy="210769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74142" y="6536385"/>
            <a:ext cx="157607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M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A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K</a:t>
            </a:r>
            <a:r>
              <a:rPr sz="850" spc="200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10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X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O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R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S</a:t>
            </a:r>
            <a:r>
              <a:rPr sz="850" spc="204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V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T</a:t>
            </a:r>
            <a:endParaRPr sz="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750" dirty="0">
                <a:latin typeface="Carlito"/>
                <a:cs typeface="Carlito"/>
              </a:rPr>
              <a:t>Factory</a:t>
            </a:r>
            <a:r>
              <a:rPr sz="750" spc="28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-</a:t>
            </a:r>
            <a:r>
              <a:rPr sz="750" spc="215" dirty="0">
                <a:latin typeface="Carlito"/>
                <a:cs typeface="Carlito"/>
              </a:rPr>
              <a:t> </a:t>
            </a:r>
            <a:r>
              <a:rPr sz="750" spc="-50" dirty="0">
                <a:latin typeface="Carlito"/>
                <a:cs typeface="Carlito"/>
              </a:rPr>
              <a:t>1</a:t>
            </a:r>
            <a:endParaRPr sz="750">
              <a:latin typeface="Carlito"/>
              <a:cs typeface="Carlito"/>
            </a:endParaRPr>
          </a:p>
          <a:p>
            <a:pPr marL="12700" marR="5080">
              <a:lnSpc>
                <a:spcPts val="1100"/>
              </a:lnSpc>
              <a:spcBef>
                <a:spcPts val="60"/>
              </a:spcBef>
            </a:pPr>
            <a:r>
              <a:rPr sz="750" spc="10" dirty="0">
                <a:latin typeface="Carlito"/>
                <a:cs typeface="Carlito"/>
              </a:rPr>
              <a:t>64-B1</a:t>
            </a:r>
            <a:r>
              <a:rPr sz="750" spc="350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Co-operative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Industrial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-20" dirty="0">
                <a:latin typeface="Carlito"/>
                <a:cs typeface="Carlito"/>
              </a:rPr>
              <a:t>Area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Dada</a:t>
            </a:r>
            <a:r>
              <a:rPr sz="750" spc="26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Nagar,</a:t>
            </a:r>
            <a:r>
              <a:rPr sz="750" spc="32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Kanpur</a:t>
            </a:r>
            <a:r>
              <a:rPr sz="750" spc="275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</a:rPr>
              <a:t>208022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  <a:hlinkClick r:id="rId4"/>
              </a:rPr>
              <a:t>kushal@lemakexports.com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15589" y="6536385"/>
            <a:ext cx="267335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D</a:t>
            </a:r>
            <a:endParaRPr sz="850">
              <a:latin typeface="Carlito"/>
              <a:cs typeface="Carlit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L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M</a:t>
            </a:r>
            <a:r>
              <a:rPr spc="105" dirty="0"/>
              <a:t> </a:t>
            </a:r>
            <a:r>
              <a:rPr dirty="0"/>
              <a:t>A</a:t>
            </a:r>
            <a:r>
              <a:rPr spc="105" dirty="0"/>
              <a:t> </a:t>
            </a:r>
            <a:r>
              <a:rPr spc="-50" dirty="0"/>
              <a:t>K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E</a:t>
            </a:r>
            <a:r>
              <a:rPr spc="90" dirty="0"/>
              <a:t> </a:t>
            </a:r>
            <a:r>
              <a:rPr dirty="0"/>
              <a:t>X</a:t>
            </a:r>
            <a:r>
              <a:rPr spc="100" dirty="0"/>
              <a:t>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100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S</a:t>
            </a:r>
            <a:r>
              <a:rPr spc="204" dirty="0"/>
              <a:t> 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V</a:t>
            </a:r>
            <a:r>
              <a:rPr spc="100" dirty="0"/>
              <a:t> </a:t>
            </a:r>
            <a:r>
              <a:rPr dirty="0"/>
              <a:t>T</a:t>
            </a:r>
            <a:r>
              <a:rPr spc="210" dirty="0"/>
              <a:t>  </a:t>
            </a:r>
            <a:r>
              <a:rPr dirty="0"/>
              <a:t>L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spc="-50" dirty="0"/>
              <a:t>D</a:t>
            </a:r>
          </a:p>
          <a:p>
            <a:pPr marL="41275" marR="5080" indent="821055" algn="r">
              <a:lnSpc>
                <a:spcPct val="122200"/>
              </a:lnSpc>
              <a:spcBef>
                <a:spcPts val="10"/>
              </a:spcBef>
            </a:pPr>
            <a:r>
              <a:rPr sz="750" dirty="0"/>
              <a:t>Factory</a:t>
            </a:r>
            <a:r>
              <a:rPr sz="750" spc="285" dirty="0"/>
              <a:t> </a:t>
            </a:r>
            <a:r>
              <a:rPr sz="750" dirty="0"/>
              <a:t>-</a:t>
            </a:r>
            <a:r>
              <a:rPr sz="750" spc="215" dirty="0"/>
              <a:t> </a:t>
            </a:r>
            <a:r>
              <a:rPr sz="750" spc="-50" dirty="0"/>
              <a:t>2</a:t>
            </a:r>
            <a:r>
              <a:rPr sz="750" spc="500" dirty="0"/>
              <a:t> </a:t>
            </a:r>
            <a:r>
              <a:rPr sz="750" dirty="0"/>
              <a:t>Plot</a:t>
            </a:r>
            <a:r>
              <a:rPr sz="750" spc="245" dirty="0"/>
              <a:t> </a:t>
            </a:r>
            <a:r>
              <a:rPr sz="750" dirty="0"/>
              <a:t>No.</a:t>
            </a:r>
            <a:r>
              <a:rPr sz="750" spc="265" dirty="0"/>
              <a:t> </a:t>
            </a:r>
            <a:r>
              <a:rPr sz="750" dirty="0"/>
              <a:t>448,449</a:t>
            </a:r>
            <a:r>
              <a:rPr sz="750" spc="260" dirty="0"/>
              <a:t> </a:t>
            </a:r>
            <a:r>
              <a:rPr sz="750" dirty="0"/>
              <a:t>and</a:t>
            </a:r>
            <a:r>
              <a:rPr sz="750" spc="225" dirty="0"/>
              <a:t> </a:t>
            </a:r>
            <a:r>
              <a:rPr sz="750" spc="-25" dirty="0"/>
              <a:t>657</a:t>
            </a:r>
            <a:r>
              <a:rPr sz="750" spc="500" dirty="0"/>
              <a:t> </a:t>
            </a:r>
            <a:r>
              <a:rPr sz="750" dirty="0"/>
              <a:t>Sachendi</a:t>
            </a:r>
            <a:r>
              <a:rPr sz="750" spc="360" dirty="0"/>
              <a:t> </a:t>
            </a:r>
            <a:r>
              <a:rPr sz="750" dirty="0"/>
              <a:t>Pargana,</a:t>
            </a:r>
            <a:r>
              <a:rPr sz="750" spc="425" dirty="0"/>
              <a:t> </a:t>
            </a:r>
            <a:r>
              <a:rPr sz="750" spc="-10" dirty="0"/>
              <a:t>Chakarpur</a:t>
            </a:r>
            <a:r>
              <a:rPr sz="750" spc="500" dirty="0"/>
              <a:t> </a:t>
            </a:r>
            <a:r>
              <a:rPr sz="750" dirty="0"/>
              <a:t>Kanpur,</a:t>
            </a:r>
            <a:r>
              <a:rPr sz="750" spc="305" dirty="0"/>
              <a:t> </a:t>
            </a:r>
            <a:r>
              <a:rPr sz="750" dirty="0"/>
              <a:t>India</a:t>
            </a:r>
            <a:r>
              <a:rPr sz="750" spc="275" dirty="0"/>
              <a:t> </a:t>
            </a:r>
            <a:r>
              <a:rPr sz="750" spc="-10" dirty="0"/>
              <a:t>209304</a:t>
            </a:r>
            <a:endParaRPr sz="75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400353" y="5240591"/>
          <a:ext cx="2161540" cy="717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/>
                <a:gridCol w="1449070"/>
              </a:tblGrid>
              <a:tr h="400685"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500" spc="-10" dirty="0">
                          <a:latin typeface="Carlito"/>
                          <a:cs typeface="Carlito"/>
                        </a:rPr>
                        <a:t>Model</a:t>
                      </a:r>
                      <a:endParaRPr sz="1500">
                        <a:latin typeface="Carlito"/>
                        <a:cs typeface="Carlito"/>
                      </a:endParaRPr>
                    </a:p>
                  </a:txBody>
                  <a:tcPr marL="0" marR="0" marT="749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spc="-20" dirty="0">
                          <a:latin typeface="Carlito"/>
                          <a:cs typeface="Carlito"/>
                        </a:rPr>
                        <a:t>LMM-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21005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182689" y="967549"/>
            <a:ext cx="6934834" cy="5000625"/>
            <a:chOff x="182689" y="967549"/>
            <a:chExt cx="6934834" cy="5000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52" y="972311"/>
              <a:ext cx="6925056" cy="478387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7452" y="972311"/>
              <a:ext cx="6925309" cy="4991100"/>
            </a:xfrm>
            <a:custGeom>
              <a:avLst/>
              <a:gdLst/>
              <a:ahLst/>
              <a:cxnLst/>
              <a:rect l="l" t="t" r="r" b="b"/>
              <a:pathLst>
                <a:path w="6925309" h="4991100">
                  <a:moveTo>
                    <a:pt x="0" y="4991100"/>
                  </a:moveTo>
                  <a:lnTo>
                    <a:pt x="6925056" y="4991100"/>
                  </a:lnTo>
                  <a:lnTo>
                    <a:pt x="6925056" y="0"/>
                  </a:lnTo>
                  <a:lnTo>
                    <a:pt x="0" y="0"/>
                  </a:lnTo>
                  <a:lnTo>
                    <a:pt x="0" y="49911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4142" y="6536385"/>
            <a:ext cx="157607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M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A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K</a:t>
            </a:r>
            <a:r>
              <a:rPr sz="850" spc="200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10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X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O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R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S</a:t>
            </a:r>
            <a:r>
              <a:rPr sz="850" spc="204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V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T</a:t>
            </a:r>
            <a:endParaRPr sz="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750" dirty="0">
                <a:latin typeface="Carlito"/>
                <a:cs typeface="Carlito"/>
              </a:rPr>
              <a:t>Factory</a:t>
            </a:r>
            <a:r>
              <a:rPr sz="750" spc="28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-</a:t>
            </a:r>
            <a:r>
              <a:rPr sz="750" spc="215" dirty="0">
                <a:latin typeface="Carlito"/>
                <a:cs typeface="Carlito"/>
              </a:rPr>
              <a:t> </a:t>
            </a:r>
            <a:r>
              <a:rPr sz="750" spc="-50" dirty="0">
                <a:latin typeface="Carlito"/>
                <a:cs typeface="Carlito"/>
              </a:rPr>
              <a:t>1</a:t>
            </a:r>
            <a:endParaRPr sz="750">
              <a:latin typeface="Carlito"/>
              <a:cs typeface="Carlito"/>
            </a:endParaRPr>
          </a:p>
          <a:p>
            <a:pPr marL="12700" marR="5080">
              <a:lnSpc>
                <a:spcPts val="1100"/>
              </a:lnSpc>
              <a:spcBef>
                <a:spcPts val="60"/>
              </a:spcBef>
            </a:pPr>
            <a:r>
              <a:rPr sz="750" spc="10" dirty="0">
                <a:latin typeface="Carlito"/>
                <a:cs typeface="Carlito"/>
              </a:rPr>
              <a:t>64-B1</a:t>
            </a:r>
            <a:r>
              <a:rPr sz="750" spc="350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Co-operative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Industrial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-20" dirty="0">
                <a:latin typeface="Carlito"/>
                <a:cs typeface="Carlito"/>
              </a:rPr>
              <a:t>Area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Dada</a:t>
            </a:r>
            <a:r>
              <a:rPr sz="750" spc="26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Nagar,</a:t>
            </a:r>
            <a:r>
              <a:rPr sz="750" spc="32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Kanpur</a:t>
            </a:r>
            <a:r>
              <a:rPr sz="750" spc="275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</a:rPr>
              <a:t>208022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  <a:hlinkClick r:id="rId3"/>
              </a:rPr>
              <a:t>kushal@lemakexports.com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5589" y="6536385"/>
            <a:ext cx="267335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D</a:t>
            </a:r>
            <a:endParaRPr sz="85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L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M</a:t>
            </a:r>
            <a:r>
              <a:rPr spc="105" dirty="0"/>
              <a:t> </a:t>
            </a:r>
            <a:r>
              <a:rPr dirty="0"/>
              <a:t>A</a:t>
            </a:r>
            <a:r>
              <a:rPr spc="105" dirty="0"/>
              <a:t> </a:t>
            </a:r>
            <a:r>
              <a:rPr spc="-50" dirty="0"/>
              <a:t>K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E</a:t>
            </a:r>
            <a:r>
              <a:rPr spc="90" dirty="0"/>
              <a:t> </a:t>
            </a:r>
            <a:r>
              <a:rPr dirty="0"/>
              <a:t>X</a:t>
            </a:r>
            <a:r>
              <a:rPr spc="100" dirty="0"/>
              <a:t>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100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S</a:t>
            </a:r>
            <a:r>
              <a:rPr spc="204" dirty="0"/>
              <a:t> 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V</a:t>
            </a:r>
            <a:r>
              <a:rPr spc="100" dirty="0"/>
              <a:t> </a:t>
            </a:r>
            <a:r>
              <a:rPr dirty="0"/>
              <a:t>T</a:t>
            </a:r>
            <a:r>
              <a:rPr spc="210" dirty="0"/>
              <a:t>  </a:t>
            </a:r>
            <a:r>
              <a:rPr dirty="0"/>
              <a:t>L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spc="-50" dirty="0"/>
              <a:t>D</a:t>
            </a:r>
          </a:p>
          <a:p>
            <a:pPr marL="41275" marR="5080" indent="821055" algn="r">
              <a:lnSpc>
                <a:spcPct val="122200"/>
              </a:lnSpc>
              <a:spcBef>
                <a:spcPts val="10"/>
              </a:spcBef>
            </a:pPr>
            <a:r>
              <a:rPr sz="750" dirty="0"/>
              <a:t>Factory</a:t>
            </a:r>
            <a:r>
              <a:rPr sz="750" spc="285" dirty="0"/>
              <a:t> </a:t>
            </a:r>
            <a:r>
              <a:rPr sz="750" dirty="0"/>
              <a:t>-</a:t>
            </a:r>
            <a:r>
              <a:rPr sz="750" spc="215" dirty="0"/>
              <a:t> </a:t>
            </a:r>
            <a:r>
              <a:rPr sz="750" spc="-50" dirty="0"/>
              <a:t>2</a:t>
            </a:r>
            <a:r>
              <a:rPr sz="750" spc="500" dirty="0"/>
              <a:t> </a:t>
            </a:r>
            <a:r>
              <a:rPr sz="750" dirty="0"/>
              <a:t>Plot</a:t>
            </a:r>
            <a:r>
              <a:rPr sz="750" spc="245" dirty="0"/>
              <a:t> </a:t>
            </a:r>
            <a:r>
              <a:rPr sz="750" dirty="0"/>
              <a:t>No.</a:t>
            </a:r>
            <a:r>
              <a:rPr sz="750" spc="265" dirty="0"/>
              <a:t> </a:t>
            </a:r>
            <a:r>
              <a:rPr sz="750" dirty="0"/>
              <a:t>448,449</a:t>
            </a:r>
            <a:r>
              <a:rPr sz="750" spc="260" dirty="0"/>
              <a:t> </a:t>
            </a:r>
            <a:r>
              <a:rPr sz="750" dirty="0"/>
              <a:t>and</a:t>
            </a:r>
            <a:r>
              <a:rPr sz="750" spc="225" dirty="0"/>
              <a:t> </a:t>
            </a:r>
            <a:r>
              <a:rPr sz="750" spc="-25" dirty="0"/>
              <a:t>657</a:t>
            </a:r>
            <a:r>
              <a:rPr sz="750" spc="500" dirty="0"/>
              <a:t> </a:t>
            </a:r>
            <a:r>
              <a:rPr sz="750" dirty="0"/>
              <a:t>Sachendi</a:t>
            </a:r>
            <a:r>
              <a:rPr sz="750" spc="360" dirty="0"/>
              <a:t> </a:t>
            </a:r>
            <a:r>
              <a:rPr sz="750" dirty="0"/>
              <a:t>Pargana,</a:t>
            </a:r>
            <a:r>
              <a:rPr sz="750" spc="425" dirty="0"/>
              <a:t> </a:t>
            </a:r>
            <a:r>
              <a:rPr sz="750" spc="-10" dirty="0"/>
              <a:t>Chakarpur</a:t>
            </a:r>
            <a:r>
              <a:rPr sz="750" spc="500" dirty="0"/>
              <a:t> </a:t>
            </a:r>
            <a:r>
              <a:rPr sz="750" dirty="0"/>
              <a:t>Kanpur,</a:t>
            </a:r>
            <a:r>
              <a:rPr sz="750" spc="305" dirty="0"/>
              <a:t> </a:t>
            </a:r>
            <a:r>
              <a:rPr sz="750" dirty="0"/>
              <a:t>India</a:t>
            </a:r>
            <a:r>
              <a:rPr sz="750" spc="275" dirty="0"/>
              <a:t> </a:t>
            </a:r>
            <a:r>
              <a:rPr sz="750" spc="-10" dirty="0"/>
              <a:t>209304</a:t>
            </a:r>
            <a:endParaRPr sz="75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400353" y="5240591"/>
          <a:ext cx="2161540" cy="717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/>
                <a:gridCol w="1449070"/>
              </a:tblGrid>
              <a:tr h="400685"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500" spc="-10" dirty="0">
                          <a:latin typeface="Carlito"/>
                          <a:cs typeface="Carlito"/>
                        </a:rPr>
                        <a:t>Model</a:t>
                      </a:r>
                      <a:endParaRPr sz="1500">
                        <a:latin typeface="Carlito"/>
                        <a:cs typeface="Carlito"/>
                      </a:endParaRPr>
                    </a:p>
                  </a:txBody>
                  <a:tcPr marL="0" marR="0" marT="749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spc="-20" dirty="0">
                          <a:latin typeface="Carlito"/>
                          <a:cs typeface="Carlito"/>
                        </a:rPr>
                        <a:t>LMM-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20010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182689" y="967549"/>
            <a:ext cx="6934834" cy="5000625"/>
            <a:chOff x="182689" y="967549"/>
            <a:chExt cx="6934834" cy="5000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52" y="972311"/>
              <a:ext cx="6925056" cy="49911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7452" y="972311"/>
              <a:ext cx="6925309" cy="4991100"/>
            </a:xfrm>
            <a:custGeom>
              <a:avLst/>
              <a:gdLst/>
              <a:ahLst/>
              <a:cxnLst/>
              <a:rect l="l" t="t" r="r" b="b"/>
              <a:pathLst>
                <a:path w="6925309" h="4991100">
                  <a:moveTo>
                    <a:pt x="0" y="4991100"/>
                  </a:moveTo>
                  <a:lnTo>
                    <a:pt x="6925056" y="4991100"/>
                  </a:lnTo>
                  <a:lnTo>
                    <a:pt x="6925056" y="0"/>
                  </a:lnTo>
                  <a:lnTo>
                    <a:pt x="0" y="0"/>
                  </a:lnTo>
                  <a:lnTo>
                    <a:pt x="0" y="49911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4142" y="6536385"/>
            <a:ext cx="157607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M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A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K</a:t>
            </a:r>
            <a:r>
              <a:rPr sz="850" spc="200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10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X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O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R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S</a:t>
            </a:r>
            <a:r>
              <a:rPr sz="850" spc="204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V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T</a:t>
            </a:r>
            <a:endParaRPr sz="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750" dirty="0">
                <a:latin typeface="Carlito"/>
                <a:cs typeface="Carlito"/>
              </a:rPr>
              <a:t>Factory</a:t>
            </a:r>
            <a:r>
              <a:rPr sz="750" spc="28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-</a:t>
            </a:r>
            <a:r>
              <a:rPr sz="750" spc="215" dirty="0">
                <a:latin typeface="Carlito"/>
                <a:cs typeface="Carlito"/>
              </a:rPr>
              <a:t> </a:t>
            </a:r>
            <a:r>
              <a:rPr sz="750" spc="-50" dirty="0">
                <a:latin typeface="Carlito"/>
                <a:cs typeface="Carlito"/>
              </a:rPr>
              <a:t>1</a:t>
            </a:r>
            <a:endParaRPr sz="750">
              <a:latin typeface="Carlito"/>
              <a:cs typeface="Carlito"/>
            </a:endParaRPr>
          </a:p>
          <a:p>
            <a:pPr marL="12700" marR="5080">
              <a:lnSpc>
                <a:spcPts val="1100"/>
              </a:lnSpc>
              <a:spcBef>
                <a:spcPts val="60"/>
              </a:spcBef>
            </a:pPr>
            <a:r>
              <a:rPr sz="750" spc="10" dirty="0">
                <a:latin typeface="Carlito"/>
                <a:cs typeface="Carlito"/>
              </a:rPr>
              <a:t>64-B1</a:t>
            </a:r>
            <a:r>
              <a:rPr sz="750" spc="350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Co-operative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Industrial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-20" dirty="0">
                <a:latin typeface="Carlito"/>
                <a:cs typeface="Carlito"/>
              </a:rPr>
              <a:t>Area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Dada</a:t>
            </a:r>
            <a:r>
              <a:rPr sz="750" spc="26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Nagar,</a:t>
            </a:r>
            <a:r>
              <a:rPr sz="750" spc="32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Kanpur</a:t>
            </a:r>
            <a:r>
              <a:rPr sz="750" spc="275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</a:rPr>
              <a:t>208022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  <a:hlinkClick r:id="rId3"/>
              </a:rPr>
              <a:t>kushal@lemakexports.com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5589" y="6536385"/>
            <a:ext cx="267335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D</a:t>
            </a:r>
            <a:endParaRPr sz="85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L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M</a:t>
            </a:r>
            <a:r>
              <a:rPr spc="105" dirty="0"/>
              <a:t> </a:t>
            </a:r>
            <a:r>
              <a:rPr dirty="0"/>
              <a:t>A</a:t>
            </a:r>
            <a:r>
              <a:rPr spc="105" dirty="0"/>
              <a:t> </a:t>
            </a:r>
            <a:r>
              <a:rPr spc="-50" dirty="0"/>
              <a:t>K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E</a:t>
            </a:r>
            <a:r>
              <a:rPr spc="90" dirty="0"/>
              <a:t> </a:t>
            </a:r>
            <a:r>
              <a:rPr dirty="0"/>
              <a:t>X</a:t>
            </a:r>
            <a:r>
              <a:rPr spc="100" dirty="0"/>
              <a:t>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100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S</a:t>
            </a:r>
            <a:r>
              <a:rPr spc="204" dirty="0"/>
              <a:t> 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V</a:t>
            </a:r>
            <a:r>
              <a:rPr spc="100" dirty="0"/>
              <a:t> </a:t>
            </a:r>
            <a:r>
              <a:rPr dirty="0"/>
              <a:t>T</a:t>
            </a:r>
            <a:r>
              <a:rPr spc="210" dirty="0"/>
              <a:t>  </a:t>
            </a:r>
            <a:r>
              <a:rPr dirty="0"/>
              <a:t>L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spc="-50" dirty="0"/>
              <a:t>D</a:t>
            </a:r>
          </a:p>
          <a:p>
            <a:pPr marL="41275" marR="5080" indent="821055" algn="r">
              <a:lnSpc>
                <a:spcPct val="122200"/>
              </a:lnSpc>
              <a:spcBef>
                <a:spcPts val="10"/>
              </a:spcBef>
            </a:pPr>
            <a:r>
              <a:rPr sz="750" dirty="0"/>
              <a:t>Factory</a:t>
            </a:r>
            <a:r>
              <a:rPr sz="750" spc="285" dirty="0"/>
              <a:t> </a:t>
            </a:r>
            <a:r>
              <a:rPr sz="750" dirty="0"/>
              <a:t>-</a:t>
            </a:r>
            <a:r>
              <a:rPr sz="750" spc="215" dirty="0"/>
              <a:t> </a:t>
            </a:r>
            <a:r>
              <a:rPr sz="750" spc="-50" dirty="0"/>
              <a:t>2</a:t>
            </a:r>
            <a:r>
              <a:rPr sz="750" spc="500" dirty="0"/>
              <a:t> </a:t>
            </a:r>
            <a:r>
              <a:rPr sz="750" dirty="0"/>
              <a:t>Plot</a:t>
            </a:r>
            <a:r>
              <a:rPr sz="750" spc="245" dirty="0"/>
              <a:t> </a:t>
            </a:r>
            <a:r>
              <a:rPr sz="750" dirty="0"/>
              <a:t>No.</a:t>
            </a:r>
            <a:r>
              <a:rPr sz="750" spc="265" dirty="0"/>
              <a:t> </a:t>
            </a:r>
            <a:r>
              <a:rPr sz="750" dirty="0"/>
              <a:t>448,449</a:t>
            </a:r>
            <a:r>
              <a:rPr sz="750" spc="260" dirty="0"/>
              <a:t> </a:t>
            </a:r>
            <a:r>
              <a:rPr sz="750" dirty="0"/>
              <a:t>and</a:t>
            </a:r>
            <a:r>
              <a:rPr sz="750" spc="225" dirty="0"/>
              <a:t> </a:t>
            </a:r>
            <a:r>
              <a:rPr sz="750" spc="-25" dirty="0"/>
              <a:t>657</a:t>
            </a:r>
            <a:r>
              <a:rPr sz="750" spc="500" dirty="0"/>
              <a:t> </a:t>
            </a:r>
            <a:r>
              <a:rPr sz="750" dirty="0"/>
              <a:t>Sachendi</a:t>
            </a:r>
            <a:r>
              <a:rPr sz="750" spc="360" dirty="0"/>
              <a:t> </a:t>
            </a:r>
            <a:r>
              <a:rPr sz="750" dirty="0"/>
              <a:t>Pargana,</a:t>
            </a:r>
            <a:r>
              <a:rPr sz="750" spc="425" dirty="0"/>
              <a:t> </a:t>
            </a:r>
            <a:r>
              <a:rPr sz="750" spc="-10" dirty="0"/>
              <a:t>Chakarpur</a:t>
            </a:r>
            <a:r>
              <a:rPr sz="750" spc="500" dirty="0"/>
              <a:t> </a:t>
            </a:r>
            <a:r>
              <a:rPr sz="750" dirty="0"/>
              <a:t>Kanpur,</a:t>
            </a:r>
            <a:r>
              <a:rPr sz="750" spc="305" dirty="0"/>
              <a:t> </a:t>
            </a:r>
            <a:r>
              <a:rPr sz="750" dirty="0"/>
              <a:t>India</a:t>
            </a:r>
            <a:r>
              <a:rPr sz="750" spc="275" dirty="0"/>
              <a:t> </a:t>
            </a:r>
            <a:r>
              <a:rPr sz="750" spc="-10" dirty="0"/>
              <a:t>209304</a:t>
            </a:r>
            <a:endParaRPr sz="75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400353" y="5240591"/>
          <a:ext cx="2161540" cy="717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/>
                <a:gridCol w="1449070"/>
              </a:tblGrid>
              <a:tr h="400685"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500" spc="-10" dirty="0">
                          <a:latin typeface="Carlito"/>
                          <a:cs typeface="Carlito"/>
                        </a:rPr>
                        <a:t>Model</a:t>
                      </a:r>
                      <a:endParaRPr sz="1500">
                        <a:latin typeface="Carlito"/>
                        <a:cs typeface="Carlito"/>
                      </a:endParaRPr>
                    </a:p>
                  </a:txBody>
                  <a:tcPr marL="0" marR="0" marT="749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spc="-20" dirty="0">
                          <a:latin typeface="Carlito"/>
                          <a:cs typeface="Carlito"/>
                        </a:rPr>
                        <a:t>LMM-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20011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182689" y="967549"/>
            <a:ext cx="6934834" cy="5000625"/>
            <a:chOff x="182689" y="967549"/>
            <a:chExt cx="6934834" cy="5000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52" y="972311"/>
              <a:ext cx="6925056" cy="497946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7452" y="972311"/>
              <a:ext cx="6925309" cy="4991100"/>
            </a:xfrm>
            <a:custGeom>
              <a:avLst/>
              <a:gdLst/>
              <a:ahLst/>
              <a:cxnLst/>
              <a:rect l="l" t="t" r="r" b="b"/>
              <a:pathLst>
                <a:path w="6925309" h="4991100">
                  <a:moveTo>
                    <a:pt x="0" y="4991100"/>
                  </a:moveTo>
                  <a:lnTo>
                    <a:pt x="6925056" y="4991100"/>
                  </a:lnTo>
                  <a:lnTo>
                    <a:pt x="6925056" y="0"/>
                  </a:lnTo>
                  <a:lnTo>
                    <a:pt x="0" y="0"/>
                  </a:lnTo>
                  <a:lnTo>
                    <a:pt x="0" y="49911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4142" y="6536385"/>
            <a:ext cx="157607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M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A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K</a:t>
            </a:r>
            <a:r>
              <a:rPr sz="850" spc="200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10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X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O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R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S</a:t>
            </a:r>
            <a:r>
              <a:rPr sz="850" spc="204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V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T</a:t>
            </a:r>
            <a:endParaRPr sz="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750" dirty="0">
                <a:latin typeface="Carlito"/>
                <a:cs typeface="Carlito"/>
              </a:rPr>
              <a:t>Factory</a:t>
            </a:r>
            <a:r>
              <a:rPr sz="750" spc="28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-</a:t>
            </a:r>
            <a:r>
              <a:rPr sz="750" spc="215" dirty="0">
                <a:latin typeface="Carlito"/>
                <a:cs typeface="Carlito"/>
              </a:rPr>
              <a:t> </a:t>
            </a:r>
            <a:r>
              <a:rPr sz="750" spc="-50" dirty="0">
                <a:latin typeface="Carlito"/>
                <a:cs typeface="Carlito"/>
              </a:rPr>
              <a:t>1</a:t>
            </a:r>
            <a:endParaRPr sz="750">
              <a:latin typeface="Carlito"/>
              <a:cs typeface="Carlito"/>
            </a:endParaRPr>
          </a:p>
          <a:p>
            <a:pPr marL="12700" marR="5080">
              <a:lnSpc>
                <a:spcPts val="1100"/>
              </a:lnSpc>
              <a:spcBef>
                <a:spcPts val="60"/>
              </a:spcBef>
            </a:pPr>
            <a:r>
              <a:rPr sz="750" spc="10" dirty="0">
                <a:latin typeface="Carlito"/>
                <a:cs typeface="Carlito"/>
              </a:rPr>
              <a:t>64-B1</a:t>
            </a:r>
            <a:r>
              <a:rPr sz="750" spc="350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Co-operative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Industrial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-20" dirty="0">
                <a:latin typeface="Carlito"/>
                <a:cs typeface="Carlito"/>
              </a:rPr>
              <a:t>Area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Dada</a:t>
            </a:r>
            <a:r>
              <a:rPr sz="750" spc="26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Nagar,</a:t>
            </a:r>
            <a:r>
              <a:rPr sz="750" spc="32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Kanpur</a:t>
            </a:r>
            <a:r>
              <a:rPr sz="750" spc="275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</a:rPr>
              <a:t>208022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  <a:hlinkClick r:id="rId3"/>
              </a:rPr>
              <a:t>kushal@lemakexports.com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5589" y="6536385"/>
            <a:ext cx="267335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D</a:t>
            </a:r>
            <a:endParaRPr sz="85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L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M</a:t>
            </a:r>
            <a:r>
              <a:rPr spc="105" dirty="0"/>
              <a:t> </a:t>
            </a:r>
            <a:r>
              <a:rPr dirty="0"/>
              <a:t>A</a:t>
            </a:r>
            <a:r>
              <a:rPr spc="105" dirty="0"/>
              <a:t> </a:t>
            </a:r>
            <a:r>
              <a:rPr spc="-50" dirty="0"/>
              <a:t>K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E</a:t>
            </a:r>
            <a:r>
              <a:rPr spc="90" dirty="0"/>
              <a:t> </a:t>
            </a:r>
            <a:r>
              <a:rPr dirty="0"/>
              <a:t>X</a:t>
            </a:r>
            <a:r>
              <a:rPr spc="100" dirty="0"/>
              <a:t>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100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S</a:t>
            </a:r>
            <a:r>
              <a:rPr spc="204" dirty="0"/>
              <a:t> 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V</a:t>
            </a:r>
            <a:r>
              <a:rPr spc="100" dirty="0"/>
              <a:t> </a:t>
            </a:r>
            <a:r>
              <a:rPr dirty="0"/>
              <a:t>T</a:t>
            </a:r>
            <a:r>
              <a:rPr spc="210" dirty="0"/>
              <a:t>  </a:t>
            </a:r>
            <a:r>
              <a:rPr dirty="0"/>
              <a:t>L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spc="-50" dirty="0"/>
              <a:t>D</a:t>
            </a:r>
          </a:p>
          <a:p>
            <a:pPr marL="41275" marR="5080" indent="821055" algn="r">
              <a:lnSpc>
                <a:spcPct val="122200"/>
              </a:lnSpc>
              <a:spcBef>
                <a:spcPts val="10"/>
              </a:spcBef>
            </a:pPr>
            <a:r>
              <a:rPr sz="750" dirty="0"/>
              <a:t>Factory</a:t>
            </a:r>
            <a:r>
              <a:rPr sz="750" spc="285" dirty="0"/>
              <a:t> </a:t>
            </a:r>
            <a:r>
              <a:rPr sz="750" dirty="0"/>
              <a:t>-</a:t>
            </a:r>
            <a:r>
              <a:rPr sz="750" spc="215" dirty="0"/>
              <a:t> </a:t>
            </a:r>
            <a:r>
              <a:rPr sz="750" spc="-50" dirty="0"/>
              <a:t>2</a:t>
            </a:r>
            <a:r>
              <a:rPr sz="750" spc="500" dirty="0"/>
              <a:t> </a:t>
            </a:r>
            <a:r>
              <a:rPr sz="750" dirty="0"/>
              <a:t>Plot</a:t>
            </a:r>
            <a:r>
              <a:rPr sz="750" spc="245" dirty="0"/>
              <a:t> </a:t>
            </a:r>
            <a:r>
              <a:rPr sz="750" dirty="0"/>
              <a:t>No.</a:t>
            </a:r>
            <a:r>
              <a:rPr sz="750" spc="265" dirty="0"/>
              <a:t> </a:t>
            </a:r>
            <a:r>
              <a:rPr sz="750" dirty="0"/>
              <a:t>448,449</a:t>
            </a:r>
            <a:r>
              <a:rPr sz="750" spc="260" dirty="0"/>
              <a:t> </a:t>
            </a:r>
            <a:r>
              <a:rPr sz="750" dirty="0"/>
              <a:t>and</a:t>
            </a:r>
            <a:r>
              <a:rPr sz="750" spc="225" dirty="0"/>
              <a:t> </a:t>
            </a:r>
            <a:r>
              <a:rPr sz="750" spc="-25" dirty="0"/>
              <a:t>657</a:t>
            </a:r>
            <a:r>
              <a:rPr sz="750" spc="500" dirty="0"/>
              <a:t> </a:t>
            </a:r>
            <a:r>
              <a:rPr sz="750" dirty="0"/>
              <a:t>Sachendi</a:t>
            </a:r>
            <a:r>
              <a:rPr sz="750" spc="360" dirty="0"/>
              <a:t> </a:t>
            </a:r>
            <a:r>
              <a:rPr sz="750" dirty="0"/>
              <a:t>Pargana,</a:t>
            </a:r>
            <a:r>
              <a:rPr sz="750" spc="425" dirty="0"/>
              <a:t> </a:t>
            </a:r>
            <a:r>
              <a:rPr sz="750" spc="-10" dirty="0"/>
              <a:t>Chakarpur</a:t>
            </a:r>
            <a:r>
              <a:rPr sz="750" spc="500" dirty="0"/>
              <a:t> </a:t>
            </a:r>
            <a:r>
              <a:rPr sz="750" dirty="0"/>
              <a:t>Kanpur,</a:t>
            </a:r>
            <a:r>
              <a:rPr sz="750" spc="305" dirty="0"/>
              <a:t> </a:t>
            </a:r>
            <a:r>
              <a:rPr sz="750" dirty="0"/>
              <a:t>India</a:t>
            </a:r>
            <a:r>
              <a:rPr sz="750" spc="275" dirty="0"/>
              <a:t> </a:t>
            </a:r>
            <a:r>
              <a:rPr sz="750" spc="-10" dirty="0"/>
              <a:t>209304</a:t>
            </a:r>
            <a:endParaRPr sz="75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400353" y="5240591"/>
          <a:ext cx="2161540" cy="717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/>
                <a:gridCol w="1449070"/>
              </a:tblGrid>
              <a:tr h="400685"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500" spc="-10" dirty="0">
                          <a:latin typeface="Carlito"/>
                          <a:cs typeface="Carlito"/>
                        </a:rPr>
                        <a:t>Model</a:t>
                      </a:r>
                      <a:endParaRPr sz="1500">
                        <a:latin typeface="Carlito"/>
                        <a:cs typeface="Carlito"/>
                      </a:endParaRPr>
                    </a:p>
                  </a:txBody>
                  <a:tcPr marL="0" marR="0" marT="749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spc="-20" dirty="0">
                          <a:latin typeface="Carlito"/>
                          <a:cs typeface="Carlito"/>
                        </a:rPr>
                        <a:t>LMM-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20012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182689" y="967549"/>
            <a:ext cx="6934834" cy="5000625"/>
            <a:chOff x="182689" y="967549"/>
            <a:chExt cx="6934834" cy="5000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52" y="972311"/>
              <a:ext cx="6925013" cy="49911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7452" y="972311"/>
              <a:ext cx="6925309" cy="4991100"/>
            </a:xfrm>
            <a:custGeom>
              <a:avLst/>
              <a:gdLst/>
              <a:ahLst/>
              <a:cxnLst/>
              <a:rect l="l" t="t" r="r" b="b"/>
              <a:pathLst>
                <a:path w="6925309" h="4991100">
                  <a:moveTo>
                    <a:pt x="0" y="4991100"/>
                  </a:moveTo>
                  <a:lnTo>
                    <a:pt x="6925056" y="4991100"/>
                  </a:lnTo>
                  <a:lnTo>
                    <a:pt x="6925056" y="0"/>
                  </a:lnTo>
                  <a:lnTo>
                    <a:pt x="0" y="0"/>
                  </a:lnTo>
                  <a:lnTo>
                    <a:pt x="0" y="49911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4142" y="6536385"/>
            <a:ext cx="157607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M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A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K</a:t>
            </a:r>
            <a:r>
              <a:rPr sz="850" spc="200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10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X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O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R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S</a:t>
            </a:r>
            <a:r>
              <a:rPr sz="850" spc="204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V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T</a:t>
            </a:r>
            <a:endParaRPr sz="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750" dirty="0">
                <a:latin typeface="Carlito"/>
                <a:cs typeface="Carlito"/>
              </a:rPr>
              <a:t>Factory</a:t>
            </a:r>
            <a:r>
              <a:rPr sz="750" spc="28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-</a:t>
            </a:r>
            <a:r>
              <a:rPr sz="750" spc="215" dirty="0">
                <a:latin typeface="Carlito"/>
                <a:cs typeface="Carlito"/>
              </a:rPr>
              <a:t> </a:t>
            </a:r>
            <a:r>
              <a:rPr sz="750" spc="-50" dirty="0">
                <a:latin typeface="Carlito"/>
                <a:cs typeface="Carlito"/>
              </a:rPr>
              <a:t>1</a:t>
            </a:r>
            <a:endParaRPr sz="750">
              <a:latin typeface="Carlito"/>
              <a:cs typeface="Carlito"/>
            </a:endParaRPr>
          </a:p>
          <a:p>
            <a:pPr marL="12700" marR="5080">
              <a:lnSpc>
                <a:spcPts val="1100"/>
              </a:lnSpc>
              <a:spcBef>
                <a:spcPts val="60"/>
              </a:spcBef>
            </a:pPr>
            <a:r>
              <a:rPr sz="750" spc="10" dirty="0">
                <a:latin typeface="Carlito"/>
                <a:cs typeface="Carlito"/>
              </a:rPr>
              <a:t>64-B1</a:t>
            </a:r>
            <a:r>
              <a:rPr sz="750" spc="350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Co-operative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Industrial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-20" dirty="0">
                <a:latin typeface="Carlito"/>
                <a:cs typeface="Carlito"/>
              </a:rPr>
              <a:t>Area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Dada</a:t>
            </a:r>
            <a:r>
              <a:rPr sz="750" spc="26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Nagar,</a:t>
            </a:r>
            <a:r>
              <a:rPr sz="750" spc="32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Kanpur</a:t>
            </a:r>
            <a:r>
              <a:rPr sz="750" spc="275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</a:rPr>
              <a:t>208022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  <a:hlinkClick r:id="rId3"/>
              </a:rPr>
              <a:t>kushal@lemakexports.com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5589" y="6536385"/>
            <a:ext cx="267335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D</a:t>
            </a:r>
            <a:endParaRPr sz="85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L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M</a:t>
            </a:r>
            <a:r>
              <a:rPr spc="105" dirty="0"/>
              <a:t> </a:t>
            </a:r>
            <a:r>
              <a:rPr dirty="0"/>
              <a:t>A</a:t>
            </a:r>
            <a:r>
              <a:rPr spc="105" dirty="0"/>
              <a:t> </a:t>
            </a:r>
            <a:r>
              <a:rPr spc="-50" dirty="0"/>
              <a:t>K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E</a:t>
            </a:r>
            <a:r>
              <a:rPr spc="90" dirty="0"/>
              <a:t> </a:t>
            </a:r>
            <a:r>
              <a:rPr dirty="0"/>
              <a:t>X</a:t>
            </a:r>
            <a:r>
              <a:rPr spc="100" dirty="0"/>
              <a:t>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100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S</a:t>
            </a:r>
            <a:r>
              <a:rPr spc="204" dirty="0"/>
              <a:t> 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V</a:t>
            </a:r>
            <a:r>
              <a:rPr spc="100" dirty="0"/>
              <a:t> </a:t>
            </a:r>
            <a:r>
              <a:rPr dirty="0"/>
              <a:t>T</a:t>
            </a:r>
            <a:r>
              <a:rPr spc="210" dirty="0"/>
              <a:t>  </a:t>
            </a:r>
            <a:r>
              <a:rPr dirty="0"/>
              <a:t>L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spc="-50" dirty="0"/>
              <a:t>D</a:t>
            </a:r>
          </a:p>
          <a:p>
            <a:pPr marL="41275" marR="5080" indent="821055" algn="r">
              <a:lnSpc>
                <a:spcPct val="122200"/>
              </a:lnSpc>
              <a:spcBef>
                <a:spcPts val="10"/>
              </a:spcBef>
            </a:pPr>
            <a:r>
              <a:rPr sz="750" dirty="0"/>
              <a:t>Factory</a:t>
            </a:r>
            <a:r>
              <a:rPr sz="750" spc="285" dirty="0"/>
              <a:t> </a:t>
            </a:r>
            <a:r>
              <a:rPr sz="750" dirty="0"/>
              <a:t>-</a:t>
            </a:r>
            <a:r>
              <a:rPr sz="750" spc="215" dirty="0"/>
              <a:t> </a:t>
            </a:r>
            <a:r>
              <a:rPr sz="750" spc="-50" dirty="0"/>
              <a:t>2</a:t>
            </a:r>
            <a:r>
              <a:rPr sz="750" spc="500" dirty="0"/>
              <a:t> </a:t>
            </a:r>
            <a:r>
              <a:rPr sz="750" dirty="0"/>
              <a:t>Plot</a:t>
            </a:r>
            <a:r>
              <a:rPr sz="750" spc="245" dirty="0"/>
              <a:t> </a:t>
            </a:r>
            <a:r>
              <a:rPr sz="750" dirty="0"/>
              <a:t>No.</a:t>
            </a:r>
            <a:r>
              <a:rPr sz="750" spc="265" dirty="0"/>
              <a:t> </a:t>
            </a:r>
            <a:r>
              <a:rPr sz="750" dirty="0"/>
              <a:t>448,449</a:t>
            </a:r>
            <a:r>
              <a:rPr sz="750" spc="260" dirty="0"/>
              <a:t> </a:t>
            </a:r>
            <a:r>
              <a:rPr sz="750" dirty="0"/>
              <a:t>and</a:t>
            </a:r>
            <a:r>
              <a:rPr sz="750" spc="225" dirty="0"/>
              <a:t> </a:t>
            </a:r>
            <a:r>
              <a:rPr sz="750" spc="-25" dirty="0"/>
              <a:t>657</a:t>
            </a:r>
            <a:r>
              <a:rPr sz="750" spc="500" dirty="0"/>
              <a:t> </a:t>
            </a:r>
            <a:r>
              <a:rPr sz="750" dirty="0"/>
              <a:t>Sachendi</a:t>
            </a:r>
            <a:r>
              <a:rPr sz="750" spc="360" dirty="0"/>
              <a:t> </a:t>
            </a:r>
            <a:r>
              <a:rPr sz="750" dirty="0"/>
              <a:t>Pargana,</a:t>
            </a:r>
            <a:r>
              <a:rPr sz="750" spc="425" dirty="0"/>
              <a:t> </a:t>
            </a:r>
            <a:r>
              <a:rPr sz="750" spc="-10" dirty="0"/>
              <a:t>Chakarpur</a:t>
            </a:r>
            <a:r>
              <a:rPr sz="750" spc="500" dirty="0"/>
              <a:t> </a:t>
            </a:r>
            <a:r>
              <a:rPr sz="750" dirty="0"/>
              <a:t>Kanpur,</a:t>
            </a:r>
            <a:r>
              <a:rPr sz="750" spc="305" dirty="0"/>
              <a:t> </a:t>
            </a:r>
            <a:r>
              <a:rPr sz="750" dirty="0"/>
              <a:t>India</a:t>
            </a:r>
            <a:r>
              <a:rPr sz="750" spc="275" dirty="0"/>
              <a:t> </a:t>
            </a:r>
            <a:r>
              <a:rPr sz="750" spc="-10" dirty="0"/>
              <a:t>209304</a:t>
            </a:r>
            <a:endParaRPr sz="75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400353" y="5240591"/>
          <a:ext cx="2161540" cy="717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/>
                <a:gridCol w="1449070"/>
              </a:tblGrid>
              <a:tr h="400685"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500" spc="-10" dirty="0">
                          <a:latin typeface="Carlito"/>
                          <a:cs typeface="Carlito"/>
                        </a:rPr>
                        <a:t>Model</a:t>
                      </a:r>
                      <a:endParaRPr sz="1500">
                        <a:latin typeface="Carlito"/>
                        <a:cs typeface="Carlito"/>
                      </a:endParaRPr>
                    </a:p>
                  </a:txBody>
                  <a:tcPr marL="0" marR="0" marT="749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spc="-20" dirty="0">
                          <a:latin typeface="Carlito"/>
                          <a:cs typeface="Carlito"/>
                        </a:rPr>
                        <a:t>LMM-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20013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182689" y="967549"/>
            <a:ext cx="6934834" cy="5000625"/>
            <a:chOff x="182689" y="967549"/>
            <a:chExt cx="6934834" cy="5000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52" y="972311"/>
              <a:ext cx="6925056" cy="498522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7452" y="972311"/>
              <a:ext cx="6925309" cy="4991100"/>
            </a:xfrm>
            <a:custGeom>
              <a:avLst/>
              <a:gdLst/>
              <a:ahLst/>
              <a:cxnLst/>
              <a:rect l="l" t="t" r="r" b="b"/>
              <a:pathLst>
                <a:path w="6925309" h="4991100">
                  <a:moveTo>
                    <a:pt x="0" y="4991100"/>
                  </a:moveTo>
                  <a:lnTo>
                    <a:pt x="6925056" y="4991100"/>
                  </a:lnTo>
                  <a:lnTo>
                    <a:pt x="6925056" y="0"/>
                  </a:lnTo>
                  <a:lnTo>
                    <a:pt x="0" y="0"/>
                  </a:lnTo>
                  <a:lnTo>
                    <a:pt x="0" y="49911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4142" y="6536385"/>
            <a:ext cx="157607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M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A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K</a:t>
            </a:r>
            <a:r>
              <a:rPr sz="850" spc="200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10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X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O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R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S</a:t>
            </a:r>
            <a:r>
              <a:rPr sz="850" spc="204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V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T</a:t>
            </a:r>
            <a:endParaRPr sz="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750" dirty="0">
                <a:latin typeface="Carlito"/>
                <a:cs typeface="Carlito"/>
              </a:rPr>
              <a:t>Factory</a:t>
            </a:r>
            <a:r>
              <a:rPr sz="750" spc="28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-</a:t>
            </a:r>
            <a:r>
              <a:rPr sz="750" spc="215" dirty="0">
                <a:latin typeface="Carlito"/>
                <a:cs typeface="Carlito"/>
              </a:rPr>
              <a:t> </a:t>
            </a:r>
            <a:r>
              <a:rPr sz="750" spc="-50" dirty="0">
                <a:latin typeface="Carlito"/>
                <a:cs typeface="Carlito"/>
              </a:rPr>
              <a:t>1</a:t>
            </a:r>
            <a:endParaRPr sz="750">
              <a:latin typeface="Carlito"/>
              <a:cs typeface="Carlito"/>
            </a:endParaRPr>
          </a:p>
          <a:p>
            <a:pPr marL="12700" marR="5080">
              <a:lnSpc>
                <a:spcPts val="1100"/>
              </a:lnSpc>
              <a:spcBef>
                <a:spcPts val="60"/>
              </a:spcBef>
            </a:pPr>
            <a:r>
              <a:rPr sz="750" spc="10" dirty="0">
                <a:latin typeface="Carlito"/>
                <a:cs typeface="Carlito"/>
              </a:rPr>
              <a:t>64-B1</a:t>
            </a:r>
            <a:r>
              <a:rPr sz="750" spc="350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Co-operative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Industrial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-20" dirty="0">
                <a:latin typeface="Carlito"/>
                <a:cs typeface="Carlito"/>
              </a:rPr>
              <a:t>Area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Dada</a:t>
            </a:r>
            <a:r>
              <a:rPr sz="750" spc="26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Nagar,</a:t>
            </a:r>
            <a:r>
              <a:rPr sz="750" spc="32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Kanpur</a:t>
            </a:r>
            <a:r>
              <a:rPr sz="750" spc="275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</a:rPr>
              <a:t>208022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  <a:hlinkClick r:id="rId3"/>
              </a:rPr>
              <a:t>kushal@lemakexports.com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5589" y="6536385"/>
            <a:ext cx="267335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D</a:t>
            </a:r>
            <a:endParaRPr sz="85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L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M</a:t>
            </a:r>
            <a:r>
              <a:rPr spc="105" dirty="0"/>
              <a:t> </a:t>
            </a:r>
            <a:r>
              <a:rPr dirty="0"/>
              <a:t>A</a:t>
            </a:r>
            <a:r>
              <a:rPr spc="105" dirty="0"/>
              <a:t> </a:t>
            </a:r>
            <a:r>
              <a:rPr spc="-50" dirty="0"/>
              <a:t>K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E</a:t>
            </a:r>
            <a:r>
              <a:rPr spc="90" dirty="0"/>
              <a:t> </a:t>
            </a:r>
            <a:r>
              <a:rPr dirty="0"/>
              <a:t>X</a:t>
            </a:r>
            <a:r>
              <a:rPr spc="100" dirty="0"/>
              <a:t>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100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S</a:t>
            </a:r>
            <a:r>
              <a:rPr spc="204" dirty="0"/>
              <a:t> 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V</a:t>
            </a:r>
            <a:r>
              <a:rPr spc="100" dirty="0"/>
              <a:t> </a:t>
            </a:r>
            <a:r>
              <a:rPr dirty="0"/>
              <a:t>T</a:t>
            </a:r>
            <a:r>
              <a:rPr spc="210" dirty="0"/>
              <a:t>  </a:t>
            </a:r>
            <a:r>
              <a:rPr dirty="0"/>
              <a:t>L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spc="-50" dirty="0"/>
              <a:t>D</a:t>
            </a:r>
          </a:p>
          <a:p>
            <a:pPr marL="41275" marR="5080" indent="821055" algn="r">
              <a:lnSpc>
                <a:spcPct val="122200"/>
              </a:lnSpc>
              <a:spcBef>
                <a:spcPts val="10"/>
              </a:spcBef>
            </a:pPr>
            <a:r>
              <a:rPr sz="750" dirty="0"/>
              <a:t>Factory</a:t>
            </a:r>
            <a:r>
              <a:rPr sz="750" spc="285" dirty="0"/>
              <a:t> </a:t>
            </a:r>
            <a:r>
              <a:rPr sz="750" dirty="0"/>
              <a:t>-</a:t>
            </a:r>
            <a:r>
              <a:rPr sz="750" spc="215" dirty="0"/>
              <a:t> </a:t>
            </a:r>
            <a:r>
              <a:rPr sz="750" spc="-50" dirty="0"/>
              <a:t>2</a:t>
            </a:r>
            <a:r>
              <a:rPr sz="750" spc="500" dirty="0"/>
              <a:t> </a:t>
            </a:r>
            <a:r>
              <a:rPr sz="750" dirty="0"/>
              <a:t>Plot</a:t>
            </a:r>
            <a:r>
              <a:rPr sz="750" spc="245" dirty="0"/>
              <a:t> </a:t>
            </a:r>
            <a:r>
              <a:rPr sz="750" dirty="0"/>
              <a:t>No.</a:t>
            </a:r>
            <a:r>
              <a:rPr sz="750" spc="265" dirty="0"/>
              <a:t> </a:t>
            </a:r>
            <a:r>
              <a:rPr sz="750" dirty="0"/>
              <a:t>448,449</a:t>
            </a:r>
            <a:r>
              <a:rPr sz="750" spc="260" dirty="0"/>
              <a:t> </a:t>
            </a:r>
            <a:r>
              <a:rPr sz="750" dirty="0"/>
              <a:t>and</a:t>
            </a:r>
            <a:r>
              <a:rPr sz="750" spc="225" dirty="0"/>
              <a:t> </a:t>
            </a:r>
            <a:r>
              <a:rPr sz="750" spc="-25" dirty="0"/>
              <a:t>657</a:t>
            </a:r>
            <a:r>
              <a:rPr sz="750" spc="500" dirty="0"/>
              <a:t> </a:t>
            </a:r>
            <a:r>
              <a:rPr sz="750" dirty="0"/>
              <a:t>Sachendi</a:t>
            </a:r>
            <a:r>
              <a:rPr sz="750" spc="360" dirty="0"/>
              <a:t> </a:t>
            </a:r>
            <a:r>
              <a:rPr sz="750" dirty="0"/>
              <a:t>Pargana,</a:t>
            </a:r>
            <a:r>
              <a:rPr sz="750" spc="425" dirty="0"/>
              <a:t> </a:t>
            </a:r>
            <a:r>
              <a:rPr sz="750" spc="-10" dirty="0"/>
              <a:t>Chakarpur</a:t>
            </a:r>
            <a:r>
              <a:rPr sz="750" spc="500" dirty="0"/>
              <a:t> </a:t>
            </a:r>
            <a:r>
              <a:rPr sz="750" dirty="0"/>
              <a:t>Kanpur,</a:t>
            </a:r>
            <a:r>
              <a:rPr sz="750" spc="305" dirty="0"/>
              <a:t> </a:t>
            </a:r>
            <a:r>
              <a:rPr sz="750" dirty="0"/>
              <a:t>India</a:t>
            </a:r>
            <a:r>
              <a:rPr sz="750" spc="275" dirty="0"/>
              <a:t> </a:t>
            </a:r>
            <a:r>
              <a:rPr sz="750" spc="-10" dirty="0"/>
              <a:t>209304</a:t>
            </a:r>
            <a:endParaRPr sz="75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400353" y="5240591"/>
          <a:ext cx="2161540" cy="717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/>
                <a:gridCol w="1449070"/>
              </a:tblGrid>
              <a:tr h="400685"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500" spc="-10" dirty="0">
                          <a:latin typeface="Carlito"/>
                          <a:cs typeface="Carlito"/>
                        </a:rPr>
                        <a:t>Model</a:t>
                      </a:r>
                      <a:endParaRPr sz="1500">
                        <a:latin typeface="Carlito"/>
                        <a:cs typeface="Carlito"/>
                      </a:endParaRPr>
                    </a:p>
                  </a:txBody>
                  <a:tcPr marL="0" marR="0" marT="749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spc="-20" dirty="0">
                          <a:latin typeface="Carlito"/>
                          <a:cs typeface="Carlito"/>
                        </a:rPr>
                        <a:t>LMM-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21005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182689" y="621601"/>
            <a:ext cx="6934834" cy="5346700"/>
            <a:chOff x="182689" y="621601"/>
            <a:chExt cx="6934834" cy="53467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52" y="626363"/>
              <a:ext cx="6925056" cy="53370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7452" y="626363"/>
              <a:ext cx="6925309" cy="5337175"/>
            </a:xfrm>
            <a:custGeom>
              <a:avLst/>
              <a:gdLst/>
              <a:ahLst/>
              <a:cxnLst/>
              <a:rect l="l" t="t" r="r" b="b"/>
              <a:pathLst>
                <a:path w="6925309" h="5337175">
                  <a:moveTo>
                    <a:pt x="0" y="5337048"/>
                  </a:moveTo>
                  <a:lnTo>
                    <a:pt x="6925056" y="5337048"/>
                  </a:lnTo>
                  <a:lnTo>
                    <a:pt x="6925056" y="0"/>
                  </a:lnTo>
                  <a:lnTo>
                    <a:pt x="0" y="0"/>
                  </a:lnTo>
                  <a:lnTo>
                    <a:pt x="0" y="533704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4142" y="6536385"/>
            <a:ext cx="157607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M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A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K</a:t>
            </a:r>
            <a:r>
              <a:rPr sz="850" spc="200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10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X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O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R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S</a:t>
            </a:r>
            <a:r>
              <a:rPr sz="850" spc="204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V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T</a:t>
            </a:r>
            <a:endParaRPr sz="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750" dirty="0">
                <a:latin typeface="Carlito"/>
                <a:cs typeface="Carlito"/>
              </a:rPr>
              <a:t>Factory</a:t>
            </a:r>
            <a:r>
              <a:rPr sz="750" spc="28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-</a:t>
            </a:r>
            <a:r>
              <a:rPr sz="750" spc="215" dirty="0">
                <a:latin typeface="Carlito"/>
                <a:cs typeface="Carlito"/>
              </a:rPr>
              <a:t> </a:t>
            </a:r>
            <a:r>
              <a:rPr sz="750" spc="-50" dirty="0">
                <a:latin typeface="Carlito"/>
                <a:cs typeface="Carlito"/>
              </a:rPr>
              <a:t>1</a:t>
            </a:r>
            <a:endParaRPr sz="750">
              <a:latin typeface="Carlito"/>
              <a:cs typeface="Carlito"/>
            </a:endParaRPr>
          </a:p>
          <a:p>
            <a:pPr marL="12700" marR="5080">
              <a:lnSpc>
                <a:spcPts val="1100"/>
              </a:lnSpc>
              <a:spcBef>
                <a:spcPts val="60"/>
              </a:spcBef>
            </a:pPr>
            <a:r>
              <a:rPr sz="750" spc="10" dirty="0">
                <a:latin typeface="Carlito"/>
                <a:cs typeface="Carlito"/>
              </a:rPr>
              <a:t>64-B1</a:t>
            </a:r>
            <a:r>
              <a:rPr sz="750" spc="350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Co-operative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Industrial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-20" dirty="0">
                <a:latin typeface="Carlito"/>
                <a:cs typeface="Carlito"/>
              </a:rPr>
              <a:t>Area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Dada</a:t>
            </a:r>
            <a:r>
              <a:rPr sz="750" spc="26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Nagar,</a:t>
            </a:r>
            <a:r>
              <a:rPr sz="750" spc="32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Kanpur</a:t>
            </a:r>
            <a:r>
              <a:rPr sz="750" spc="275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</a:rPr>
              <a:t>208022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  <a:hlinkClick r:id="rId3"/>
              </a:rPr>
              <a:t>kushal@lemakexports.com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5589" y="6536385"/>
            <a:ext cx="267335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D</a:t>
            </a:r>
            <a:endParaRPr sz="85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L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M</a:t>
            </a:r>
            <a:r>
              <a:rPr spc="105" dirty="0"/>
              <a:t> </a:t>
            </a:r>
            <a:r>
              <a:rPr dirty="0"/>
              <a:t>A</a:t>
            </a:r>
            <a:r>
              <a:rPr spc="105" dirty="0"/>
              <a:t> </a:t>
            </a:r>
            <a:r>
              <a:rPr spc="-50" dirty="0"/>
              <a:t>K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E</a:t>
            </a:r>
            <a:r>
              <a:rPr spc="90" dirty="0"/>
              <a:t> </a:t>
            </a:r>
            <a:r>
              <a:rPr dirty="0"/>
              <a:t>X</a:t>
            </a:r>
            <a:r>
              <a:rPr spc="100" dirty="0"/>
              <a:t>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100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S</a:t>
            </a:r>
            <a:r>
              <a:rPr spc="204" dirty="0"/>
              <a:t> 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V</a:t>
            </a:r>
            <a:r>
              <a:rPr spc="100" dirty="0"/>
              <a:t> </a:t>
            </a:r>
            <a:r>
              <a:rPr dirty="0"/>
              <a:t>T</a:t>
            </a:r>
            <a:r>
              <a:rPr spc="210" dirty="0"/>
              <a:t>  </a:t>
            </a:r>
            <a:r>
              <a:rPr dirty="0"/>
              <a:t>L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spc="-50" dirty="0"/>
              <a:t>D</a:t>
            </a:r>
          </a:p>
          <a:p>
            <a:pPr marL="41275" marR="5080" indent="821055" algn="r">
              <a:lnSpc>
                <a:spcPct val="122200"/>
              </a:lnSpc>
              <a:spcBef>
                <a:spcPts val="10"/>
              </a:spcBef>
            </a:pPr>
            <a:r>
              <a:rPr sz="750" dirty="0"/>
              <a:t>Factory</a:t>
            </a:r>
            <a:r>
              <a:rPr sz="750" spc="285" dirty="0"/>
              <a:t> </a:t>
            </a:r>
            <a:r>
              <a:rPr sz="750" dirty="0"/>
              <a:t>-</a:t>
            </a:r>
            <a:r>
              <a:rPr sz="750" spc="215" dirty="0"/>
              <a:t> </a:t>
            </a:r>
            <a:r>
              <a:rPr sz="750" spc="-50" dirty="0"/>
              <a:t>2</a:t>
            </a:r>
            <a:r>
              <a:rPr sz="750" spc="500" dirty="0"/>
              <a:t> </a:t>
            </a:r>
            <a:r>
              <a:rPr sz="750" dirty="0"/>
              <a:t>Plot</a:t>
            </a:r>
            <a:r>
              <a:rPr sz="750" spc="245" dirty="0"/>
              <a:t> </a:t>
            </a:r>
            <a:r>
              <a:rPr sz="750" dirty="0"/>
              <a:t>No.</a:t>
            </a:r>
            <a:r>
              <a:rPr sz="750" spc="265" dirty="0"/>
              <a:t> </a:t>
            </a:r>
            <a:r>
              <a:rPr sz="750" dirty="0"/>
              <a:t>448,449</a:t>
            </a:r>
            <a:r>
              <a:rPr sz="750" spc="260" dirty="0"/>
              <a:t> </a:t>
            </a:r>
            <a:r>
              <a:rPr sz="750" dirty="0"/>
              <a:t>and</a:t>
            </a:r>
            <a:r>
              <a:rPr sz="750" spc="225" dirty="0"/>
              <a:t> </a:t>
            </a:r>
            <a:r>
              <a:rPr sz="750" spc="-25" dirty="0"/>
              <a:t>657</a:t>
            </a:r>
            <a:r>
              <a:rPr sz="750" spc="500" dirty="0"/>
              <a:t> </a:t>
            </a:r>
            <a:r>
              <a:rPr sz="750" dirty="0"/>
              <a:t>Sachendi</a:t>
            </a:r>
            <a:r>
              <a:rPr sz="750" spc="360" dirty="0"/>
              <a:t> </a:t>
            </a:r>
            <a:r>
              <a:rPr sz="750" dirty="0"/>
              <a:t>Pargana,</a:t>
            </a:r>
            <a:r>
              <a:rPr sz="750" spc="425" dirty="0"/>
              <a:t> </a:t>
            </a:r>
            <a:r>
              <a:rPr sz="750" spc="-10" dirty="0"/>
              <a:t>Chakarpur</a:t>
            </a:r>
            <a:r>
              <a:rPr sz="750" spc="500" dirty="0"/>
              <a:t> </a:t>
            </a:r>
            <a:r>
              <a:rPr sz="750" dirty="0"/>
              <a:t>Kanpur,</a:t>
            </a:r>
            <a:r>
              <a:rPr sz="750" spc="305" dirty="0"/>
              <a:t> </a:t>
            </a:r>
            <a:r>
              <a:rPr sz="750" dirty="0"/>
              <a:t>India</a:t>
            </a:r>
            <a:r>
              <a:rPr sz="750" spc="275" dirty="0"/>
              <a:t> </a:t>
            </a:r>
            <a:r>
              <a:rPr sz="750" spc="-10" dirty="0"/>
              <a:t>209304</a:t>
            </a:r>
            <a:endParaRPr sz="75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400353" y="5240591"/>
          <a:ext cx="2161540" cy="717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/>
                <a:gridCol w="1449070"/>
              </a:tblGrid>
              <a:tr h="400685"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500" spc="-10" dirty="0">
                          <a:latin typeface="Carlito"/>
                          <a:cs typeface="Carlito"/>
                        </a:rPr>
                        <a:t>Model</a:t>
                      </a:r>
                      <a:endParaRPr sz="1500">
                        <a:latin typeface="Carlito"/>
                        <a:cs typeface="Carlito"/>
                      </a:endParaRPr>
                    </a:p>
                  </a:txBody>
                  <a:tcPr marL="0" marR="0" marT="749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spc="-20" dirty="0">
                          <a:latin typeface="Carlito"/>
                          <a:cs typeface="Carlito"/>
                        </a:rPr>
                        <a:t>LMM-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20014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182689" y="967549"/>
            <a:ext cx="6934834" cy="5000625"/>
            <a:chOff x="182689" y="967549"/>
            <a:chExt cx="6934834" cy="5000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52" y="972311"/>
              <a:ext cx="6925056" cy="484923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7452" y="972311"/>
              <a:ext cx="6925309" cy="4991100"/>
            </a:xfrm>
            <a:custGeom>
              <a:avLst/>
              <a:gdLst/>
              <a:ahLst/>
              <a:cxnLst/>
              <a:rect l="l" t="t" r="r" b="b"/>
              <a:pathLst>
                <a:path w="6925309" h="4991100">
                  <a:moveTo>
                    <a:pt x="0" y="4991100"/>
                  </a:moveTo>
                  <a:lnTo>
                    <a:pt x="6925056" y="4991100"/>
                  </a:lnTo>
                  <a:lnTo>
                    <a:pt x="6925056" y="0"/>
                  </a:lnTo>
                  <a:lnTo>
                    <a:pt x="0" y="0"/>
                  </a:lnTo>
                  <a:lnTo>
                    <a:pt x="0" y="49911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4142" y="6536385"/>
            <a:ext cx="157607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M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A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K</a:t>
            </a:r>
            <a:r>
              <a:rPr sz="850" spc="200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10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X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O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R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S</a:t>
            </a:r>
            <a:r>
              <a:rPr sz="850" spc="204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V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T</a:t>
            </a:r>
            <a:endParaRPr sz="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750" dirty="0">
                <a:latin typeface="Carlito"/>
                <a:cs typeface="Carlito"/>
              </a:rPr>
              <a:t>Factory</a:t>
            </a:r>
            <a:r>
              <a:rPr sz="750" spc="28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-</a:t>
            </a:r>
            <a:r>
              <a:rPr sz="750" spc="215" dirty="0">
                <a:latin typeface="Carlito"/>
                <a:cs typeface="Carlito"/>
              </a:rPr>
              <a:t> </a:t>
            </a:r>
            <a:r>
              <a:rPr sz="750" spc="-50" dirty="0">
                <a:latin typeface="Carlito"/>
                <a:cs typeface="Carlito"/>
              </a:rPr>
              <a:t>1</a:t>
            </a:r>
            <a:endParaRPr sz="750">
              <a:latin typeface="Carlito"/>
              <a:cs typeface="Carlito"/>
            </a:endParaRPr>
          </a:p>
          <a:p>
            <a:pPr marL="12700" marR="5080">
              <a:lnSpc>
                <a:spcPts val="1100"/>
              </a:lnSpc>
              <a:spcBef>
                <a:spcPts val="60"/>
              </a:spcBef>
            </a:pPr>
            <a:r>
              <a:rPr sz="750" spc="10" dirty="0">
                <a:latin typeface="Carlito"/>
                <a:cs typeface="Carlito"/>
              </a:rPr>
              <a:t>64-B1</a:t>
            </a:r>
            <a:r>
              <a:rPr sz="750" spc="350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Co-operative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Industrial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-20" dirty="0">
                <a:latin typeface="Carlito"/>
                <a:cs typeface="Carlito"/>
              </a:rPr>
              <a:t>Area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Dada</a:t>
            </a:r>
            <a:r>
              <a:rPr sz="750" spc="26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Nagar,</a:t>
            </a:r>
            <a:r>
              <a:rPr sz="750" spc="32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Kanpur</a:t>
            </a:r>
            <a:r>
              <a:rPr sz="750" spc="275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</a:rPr>
              <a:t>208022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  <a:hlinkClick r:id="rId3"/>
              </a:rPr>
              <a:t>kushal@lemakexports.com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5589" y="6536385"/>
            <a:ext cx="267335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D</a:t>
            </a:r>
            <a:endParaRPr sz="85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L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M</a:t>
            </a:r>
            <a:r>
              <a:rPr spc="105" dirty="0"/>
              <a:t> </a:t>
            </a:r>
            <a:r>
              <a:rPr dirty="0"/>
              <a:t>A</a:t>
            </a:r>
            <a:r>
              <a:rPr spc="105" dirty="0"/>
              <a:t> </a:t>
            </a:r>
            <a:r>
              <a:rPr spc="-50" dirty="0"/>
              <a:t>K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E</a:t>
            </a:r>
            <a:r>
              <a:rPr spc="90" dirty="0"/>
              <a:t> </a:t>
            </a:r>
            <a:r>
              <a:rPr dirty="0"/>
              <a:t>X</a:t>
            </a:r>
            <a:r>
              <a:rPr spc="100" dirty="0"/>
              <a:t>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100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S</a:t>
            </a:r>
            <a:r>
              <a:rPr spc="204" dirty="0"/>
              <a:t> 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V</a:t>
            </a:r>
            <a:r>
              <a:rPr spc="100" dirty="0"/>
              <a:t> </a:t>
            </a:r>
            <a:r>
              <a:rPr dirty="0"/>
              <a:t>T</a:t>
            </a:r>
            <a:r>
              <a:rPr spc="210" dirty="0"/>
              <a:t>  </a:t>
            </a:r>
            <a:r>
              <a:rPr dirty="0"/>
              <a:t>L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spc="-50" dirty="0"/>
              <a:t>D</a:t>
            </a:r>
          </a:p>
          <a:p>
            <a:pPr marL="41275" marR="5080" indent="821055" algn="r">
              <a:lnSpc>
                <a:spcPct val="122200"/>
              </a:lnSpc>
              <a:spcBef>
                <a:spcPts val="10"/>
              </a:spcBef>
            </a:pPr>
            <a:r>
              <a:rPr sz="750" dirty="0"/>
              <a:t>Factory</a:t>
            </a:r>
            <a:r>
              <a:rPr sz="750" spc="285" dirty="0"/>
              <a:t> </a:t>
            </a:r>
            <a:r>
              <a:rPr sz="750" dirty="0"/>
              <a:t>-</a:t>
            </a:r>
            <a:r>
              <a:rPr sz="750" spc="215" dirty="0"/>
              <a:t> </a:t>
            </a:r>
            <a:r>
              <a:rPr sz="750" spc="-50" dirty="0"/>
              <a:t>2</a:t>
            </a:r>
            <a:r>
              <a:rPr sz="750" spc="500" dirty="0"/>
              <a:t> </a:t>
            </a:r>
            <a:r>
              <a:rPr sz="750" dirty="0"/>
              <a:t>Plot</a:t>
            </a:r>
            <a:r>
              <a:rPr sz="750" spc="245" dirty="0"/>
              <a:t> </a:t>
            </a:r>
            <a:r>
              <a:rPr sz="750" dirty="0"/>
              <a:t>No.</a:t>
            </a:r>
            <a:r>
              <a:rPr sz="750" spc="265" dirty="0"/>
              <a:t> </a:t>
            </a:r>
            <a:r>
              <a:rPr sz="750" dirty="0"/>
              <a:t>448,449</a:t>
            </a:r>
            <a:r>
              <a:rPr sz="750" spc="260" dirty="0"/>
              <a:t> </a:t>
            </a:r>
            <a:r>
              <a:rPr sz="750" dirty="0"/>
              <a:t>and</a:t>
            </a:r>
            <a:r>
              <a:rPr sz="750" spc="225" dirty="0"/>
              <a:t> </a:t>
            </a:r>
            <a:r>
              <a:rPr sz="750" spc="-25" dirty="0"/>
              <a:t>657</a:t>
            </a:r>
            <a:r>
              <a:rPr sz="750" spc="500" dirty="0"/>
              <a:t> </a:t>
            </a:r>
            <a:r>
              <a:rPr sz="750" dirty="0"/>
              <a:t>Sachendi</a:t>
            </a:r>
            <a:r>
              <a:rPr sz="750" spc="360" dirty="0"/>
              <a:t> </a:t>
            </a:r>
            <a:r>
              <a:rPr sz="750" dirty="0"/>
              <a:t>Pargana,</a:t>
            </a:r>
            <a:r>
              <a:rPr sz="750" spc="425" dirty="0"/>
              <a:t> </a:t>
            </a:r>
            <a:r>
              <a:rPr sz="750" spc="-10" dirty="0"/>
              <a:t>Chakarpur</a:t>
            </a:r>
            <a:r>
              <a:rPr sz="750" spc="500" dirty="0"/>
              <a:t> </a:t>
            </a:r>
            <a:r>
              <a:rPr sz="750" dirty="0"/>
              <a:t>Kanpur,</a:t>
            </a:r>
            <a:r>
              <a:rPr sz="750" spc="305" dirty="0"/>
              <a:t> </a:t>
            </a:r>
            <a:r>
              <a:rPr sz="750" dirty="0"/>
              <a:t>India</a:t>
            </a:r>
            <a:r>
              <a:rPr sz="750" spc="275" dirty="0"/>
              <a:t> </a:t>
            </a:r>
            <a:r>
              <a:rPr sz="750" spc="-10" dirty="0"/>
              <a:t>209304</a:t>
            </a:r>
            <a:endParaRPr sz="7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400353" y="5169344"/>
          <a:ext cx="2161540" cy="717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/>
                <a:gridCol w="1449070"/>
              </a:tblGrid>
              <a:tr h="400685"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500" spc="-10" dirty="0">
                          <a:latin typeface="Carlito"/>
                          <a:cs typeface="Carlito"/>
                        </a:rPr>
                        <a:t>Model</a:t>
                      </a:r>
                      <a:endParaRPr sz="1500">
                        <a:latin typeface="Carlito"/>
                        <a:cs typeface="Carlito"/>
                      </a:endParaRPr>
                    </a:p>
                  </a:txBody>
                  <a:tcPr marL="0" marR="0" marT="749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spc="-20" dirty="0">
                          <a:latin typeface="Carlito"/>
                          <a:cs typeface="Carlito"/>
                        </a:rPr>
                        <a:t>LMM-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10010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182689" y="908113"/>
            <a:ext cx="6934834" cy="5002530"/>
            <a:chOff x="182689" y="908113"/>
            <a:chExt cx="6934834" cy="50025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52" y="912875"/>
              <a:ext cx="6925056" cy="49926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7452" y="912875"/>
              <a:ext cx="6925309" cy="4993005"/>
            </a:xfrm>
            <a:custGeom>
              <a:avLst/>
              <a:gdLst/>
              <a:ahLst/>
              <a:cxnLst/>
              <a:rect l="l" t="t" r="r" b="b"/>
              <a:pathLst>
                <a:path w="6925309" h="4993005">
                  <a:moveTo>
                    <a:pt x="0" y="4992624"/>
                  </a:moveTo>
                  <a:lnTo>
                    <a:pt x="6925056" y="4992624"/>
                  </a:lnTo>
                  <a:lnTo>
                    <a:pt x="6925056" y="0"/>
                  </a:lnTo>
                  <a:lnTo>
                    <a:pt x="0" y="0"/>
                  </a:lnTo>
                  <a:lnTo>
                    <a:pt x="0" y="499262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4142" y="6536385"/>
            <a:ext cx="157607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M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A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K</a:t>
            </a:r>
            <a:r>
              <a:rPr sz="850" spc="200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10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X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O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R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S</a:t>
            </a:r>
            <a:r>
              <a:rPr sz="850" spc="204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V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T</a:t>
            </a:r>
            <a:endParaRPr sz="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750" dirty="0">
                <a:latin typeface="Carlito"/>
                <a:cs typeface="Carlito"/>
              </a:rPr>
              <a:t>Factory</a:t>
            </a:r>
            <a:r>
              <a:rPr sz="750" spc="28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-</a:t>
            </a:r>
            <a:r>
              <a:rPr sz="750" spc="215" dirty="0">
                <a:latin typeface="Carlito"/>
                <a:cs typeface="Carlito"/>
              </a:rPr>
              <a:t> </a:t>
            </a:r>
            <a:r>
              <a:rPr sz="750" spc="-50" dirty="0">
                <a:latin typeface="Carlito"/>
                <a:cs typeface="Carlito"/>
              </a:rPr>
              <a:t>1</a:t>
            </a:r>
            <a:endParaRPr sz="750">
              <a:latin typeface="Carlito"/>
              <a:cs typeface="Carlito"/>
            </a:endParaRPr>
          </a:p>
          <a:p>
            <a:pPr marL="12700" marR="5080">
              <a:lnSpc>
                <a:spcPts val="1100"/>
              </a:lnSpc>
              <a:spcBef>
                <a:spcPts val="60"/>
              </a:spcBef>
            </a:pPr>
            <a:r>
              <a:rPr sz="750" spc="10" dirty="0">
                <a:latin typeface="Carlito"/>
                <a:cs typeface="Carlito"/>
              </a:rPr>
              <a:t>64-B1</a:t>
            </a:r>
            <a:r>
              <a:rPr sz="750" spc="350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Co-operative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Industrial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-20" dirty="0">
                <a:latin typeface="Carlito"/>
                <a:cs typeface="Carlito"/>
              </a:rPr>
              <a:t>Area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Dada</a:t>
            </a:r>
            <a:r>
              <a:rPr sz="750" spc="26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Nagar,</a:t>
            </a:r>
            <a:r>
              <a:rPr sz="750" spc="32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Kanpur</a:t>
            </a:r>
            <a:r>
              <a:rPr sz="750" spc="275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</a:rPr>
              <a:t>208022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  <a:hlinkClick r:id="rId3"/>
              </a:rPr>
              <a:t>kushal@lemakexports.com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5589" y="6536385"/>
            <a:ext cx="267335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D</a:t>
            </a:r>
            <a:endParaRPr sz="85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L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M</a:t>
            </a:r>
            <a:r>
              <a:rPr spc="105" dirty="0"/>
              <a:t> </a:t>
            </a:r>
            <a:r>
              <a:rPr dirty="0"/>
              <a:t>A</a:t>
            </a:r>
            <a:r>
              <a:rPr spc="105" dirty="0"/>
              <a:t> </a:t>
            </a:r>
            <a:r>
              <a:rPr spc="-50" dirty="0"/>
              <a:t>K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E</a:t>
            </a:r>
            <a:r>
              <a:rPr spc="90" dirty="0"/>
              <a:t> </a:t>
            </a:r>
            <a:r>
              <a:rPr dirty="0"/>
              <a:t>X</a:t>
            </a:r>
            <a:r>
              <a:rPr spc="100" dirty="0"/>
              <a:t>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100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S</a:t>
            </a:r>
            <a:r>
              <a:rPr spc="204" dirty="0"/>
              <a:t> 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V</a:t>
            </a:r>
            <a:r>
              <a:rPr spc="100" dirty="0"/>
              <a:t> </a:t>
            </a:r>
            <a:r>
              <a:rPr dirty="0"/>
              <a:t>T</a:t>
            </a:r>
            <a:r>
              <a:rPr spc="210" dirty="0"/>
              <a:t>  </a:t>
            </a:r>
            <a:r>
              <a:rPr dirty="0"/>
              <a:t>L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spc="-50" dirty="0"/>
              <a:t>D</a:t>
            </a:r>
          </a:p>
          <a:p>
            <a:pPr marL="41275" marR="5080" indent="821055" algn="r">
              <a:lnSpc>
                <a:spcPct val="122200"/>
              </a:lnSpc>
              <a:spcBef>
                <a:spcPts val="10"/>
              </a:spcBef>
            </a:pPr>
            <a:r>
              <a:rPr sz="750" dirty="0"/>
              <a:t>Factory</a:t>
            </a:r>
            <a:r>
              <a:rPr sz="750" spc="285" dirty="0"/>
              <a:t> </a:t>
            </a:r>
            <a:r>
              <a:rPr sz="750" dirty="0"/>
              <a:t>-</a:t>
            </a:r>
            <a:r>
              <a:rPr sz="750" spc="215" dirty="0"/>
              <a:t> </a:t>
            </a:r>
            <a:r>
              <a:rPr sz="750" spc="-50" dirty="0"/>
              <a:t>2</a:t>
            </a:r>
            <a:r>
              <a:rPr sz="750" spc="500" dirty="0"/>
              <a:t> </a:t>
            </a:r>
            <a:r>
              <a:rPr sz="750" dirty="0"/>
              <a:t>Plot</a:t>
            </a:r>
            <a:r>
              <a:rPr sz="750" spc="245" dirty="0"/>
              <a:t> </a:t>
            </a:r>
            <a:r>
              <a:rPr sz="750" dirty="0"/>
              <a:t>No.</a:t>
            </a:r>
            <a:r>
              <a:rPr sz="750" spc="265" dirty="0"/>
              <a:t> </a:t>
            </a:r>
            <a:r>
              <a:rPr sz="750" dirty="0"/>
              <a:t>448,449</a:t>
            </a:r>
            <a:r>
              <a:rPr sz="750" spc="260" dirty="0"/>
              <a:t> </a:t>
            </a:r>
            <a:r>
              <a:rPr sz="750" dirty="0"/>
              <a:t>and</a:t>
            </a:r>
            <a:r>
              <a:rPr sz="750" spc="225" dirty="0"/>
              <a:t> </a:t>
            </a:r>
            <a:r>
              <a:rPr sz="750" spc="-25" dirty="0"/>
              <a:t>657</a:t>
            </a:r>
            <a:r>
              <a:rPr sz="750" spc="500" dirty="0"/>
              <a:t> </a:t>
            </a:r>
            <a:r>
              <a:rPr sz="750" dirty="0"/>
              <a:t>Sachendi</a:t>
            </a:r>
            <a:r>
              <a:rPr sz="750" spc="360" dirty="0"/>
              <a:t> </a:t>
            </a:r>
            <a:r>
              <a:rPr sz="750" dirty="0"/>
              <a:t>Pargana,</a:t>
            </a:r>
            <a:r>
              <a:rPr sz="750" spc="425" dirty="0"/>
              <a:t> </a:t>
            </a:r>
            <a:r>
              <a:rPr sz="750" spc="-10" dirty="0"/>
              <a:t>Chakarpur</a:t>
            </a:r>
            <a:r>
              <a:rPr sz="750" spc="500" dirty="0"/>
              <a:t> </a:t>
            </a:r>
            <a:r>
              <a:rPr sz="750" dirty="0"/>
              <a:t>Kanpur,</a:t>
            </a:r>
            <a:r>
              <a:rPr sz="750" spc="305" dirty="0"/>
              <a:t> </a:t>
            </a:r>
            <a:r>
              <a:rPr sz="750" dirty="0"/>
              <a:t>India</a:t>
            </a:r>
            <a:r>
              <a:rPr sz="750" spc="275" dirty="0"/>
              <a:t> </a:t>
            </a:r>
            <a:r>
              <a:rPr sz="750" spc="-10" dirty="0"/>
              <a:t>209304</a:t>
            </a:r>
            <a:endParaRPr sz="75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400353" y="5240591"/>
          <a:ext cx="2161540" cy="717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/>
                <a:gridCol w="1449070"/>
              </a:tblGrid>
              <a:tr h="400685"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500" spc="-10" dirty="0">
                          <a:latin typeface="Carlito"/>
                          <a:cs typeface="Carlito"/>
                        </a:rPr>
                        <a:t>Model</a:t>
                      </a:r>
                      <a:endParaRPr sz="1500">
                        <a:latin typeface="Carlito"/>
                        <a:cs typeface="Carlito"/>
                      </a:endParaRPr>
                    </a:p>
                  </a:txBody>
                  <a:tcPr marL="0" marR="0" marT="749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spc="-20" dirty="0">
                          <a:latin typeface="Carlito"/>
                          <a:cs typeface="Carlito"/>
                        </a:rPr>
                        <a:t>LMM-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20015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182689" y="967549"/>
            <a:ext cx="6934834" cy="5000625"/>
            <a:chOff x="182689" y="967549"/>
            <a:chExt cx="6934834" cy="5000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52" y="972311"/>
              <a:ext cx="6925056" cy="424476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7452" y="972311"/>
              <a:ext cx="6925309" cy="4991100"/>
            </a:xfrm>
            <a:custGeom>
              <a:avLst/>
              <a:gdLst/>
              <a:ahLst/>
              <a:cxnLst/>
              <a:rect l="l" t="t" r="r" b="b"/>
              <a:pathLst>
                <a:path w="6925309" h="4991100">
                  <a:moveTo>
                    <a:pt x="0" y="4991100"/>
                  </a:moveTo>
                  <a:lnTo>
                    <a:pt x="6925056" y="4991100"/>
                  </a:lnTo>
                  <a:lnTo>
                    <a:pt x="6925056" y="0"/>
                  </a:lnTo>
                  <a:lnTo>
                    <a:pt x="0" y="0"/>
                  </a:lnTo>
                  <a:lnTo>
                    <a:pt x="0" y="49911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4142" y="6536385"/>
            <a:ext cx="157607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M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A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K</a:t>
            </a:r>
            <a:r>
              <a:rPr sz="850" spc="200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10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X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O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R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S</a:t>
            </a:r>
            <a:r>
              <a:rPr sz="850" spc="204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V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T</a:t>
            </a:r>
            <a:endParaRPr sz="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750" dirty="0">
                <a:latin typeface="Carlito"/>
                <a:cs typeface="Carlito"/>
              </a:rPr>
              <a:t>Factory</a:t>
            </a:r>
            <a:r>
              <a:rPr sz="750" spc="28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-</a:t>
            </a:r>
            <a:r>
              <a:rPr sz="750" spc="215" dirty="0">
                <a:latin typeface="Carlito"/>
                <a:cs typeface="Carlito"/>
              </a:rPr>
              <a:t> </a:t>
            </a:r>
            <a:r>
              <a:rPr sz="750" spc="-50" dirty="0">
                <a:latin typeface="Carlito"/>
                <a:cs typeface="Carlito"/>
              </a:rPr>
              <a:t>1</a:t>
            </a:r>
            <a:endParaRPr sz="750">
              <a:latin typeface="Carlito"/>
              <a:cs typeface="Carlito"/>
            </a:endParaRPr>
          </a:p>
          <a:p>
            <a:pPr marL="12700" marR="5080">
              <a:lnSpc>
                <a:spcPts val="1100"/>
              </a:lnSpc>
              <a:spcBef>
                <a:spcPts val="60"/>
              </a:spcBef>
            </a:pPr>
            <a:r>
              <a:rPr sz="750" spc="10" dirty="0">
                <a:latin typeface="Carlito"/>
                <a:cs typeface="Carlito"/>
              </a:rPr>
              <a:t>64-B1</a:t>
            </a:r>
            <a:r>
              <a:rPr sz="750" spc="350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Co-operative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Industrial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-20" dirty="0">
                <a:latin typeface="Carlito"/>
                <a:cs typeface="Carlito"/>
              </a:rPr>
              <a:t>Area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Dada</a:t>
            </a:r>
            <a:r>
              <a:rPr sz="750" spc="26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Nagar,</a:t>
            </a:r>
            <a:r>
              <a:rPr sz="750" spc="32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Kanpur</a:t>
            </a:r>
            <a:r>
              <a:rPr sz="750" spc="275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</a:rPr>
              <a:t>208022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  <a:hlinkClick r:id="rId3"/>
              </a:rPr>
              <a:t>kushal@lemakexports.com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5589" y="6536385"/>
            <a:ext cx="267335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D</a:t>
            </a:r>
            <a:endParaRPr sz="85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L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M</a:t>
            </a:r>
            <a:r>
              <a:rPr spc="105" dirty="0"/>
              <a:t> </a:t>
            </a:r>
            <a:r>
              <a:rPr dirty="0"/>
              <a:t>A</a:t>
            </a:r>
            <a:r>
              <a:rPr spc="105" dirty="0"/>
              <a:t> </a:t>
            </a:r>
            <a:r>
              <a:rPr spc="-50" dirty="0"/>
              <a:t>K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E</a:t>
            </a:r>
            <a:r>
              <a:rPr spc="90" dirty="0"/>
              <a:t> </a:t>
            </a:r>
            <a:r>
              <a:rPr dirty="0"/>
              <a:t>X</a:t>
            </a:r>
            <a:r>
              <a:rPr spc="100" dirty="0"/>
              <a:t>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100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S</a:t>
            </a:r>
            <a:r>
              <a:rPr spc="204" dirty="0"/>
              <a:t> 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V</a:t>
            </a:r>
            <a:r>
              <a:rPr spc="100" dirty="0"/>
              <a:t> </a:t>
            </a:r>
            <a:r>
              <a:rPr dirty="0"/>
              <a:t>T</a:t>
            </a:r>
            <a:r>
              <a:rPr spc="210" dirty="0"/>
              <a:t>  </a:t>
            </a:r>
            <a:r>
              <a:rPr dirty="0"/>
              <a:t>L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spc="-50" dirty="0"/>
              <a:t>D</a:t>
            </a:r>
          </a:p>
          <a:p>
            <a:pPr marL="41275" marR="5080" indent="821055" algn="r">
              <a:lnSpc>
                <a:spcPct val="122200"/>
              </a:lnSpc>
              <a:spcBef>
                <a:spcPts val="10"/>
              </a:spcBef>
            </a:pPr>
            <a:r>
              <a:rPr sz="750" dirty="0"/>
              <a:t>Factory</a:t>
            </a:r>
            <a:r>
              <a:rPr sz="750" spc="285" dirty="0"/>
              <a:t> </a:t>
            </a:r>
            <a:r>
              <a:rPr sz="750" dirty="0"/>
              <a:t>-</a:t>
            </a:r>
            <a:r>
              <a:rPr sz="750" spc="215" dirty="0"/>
              <a:t> </a:t>
            </a:r>
            <a:r>
              <a:rPr sz="750" spc="-50" dirty="0"/>
              <a:t>2</a:t>
            </a:r>
            <a:r>
              <a:rPr sz="750" spc="500" dirty="0"/>
              <a:t> </a:t>
            </a:r>
            <a:r>
              <a:rPr sz="750" dirty="0"/>
              <a:t>Plot</a:t>
            </a:r>
            <a:r>
              <a:rPr sz="750" spc="245" dirty="0"/>
              <a:t> </a:t>
            </a:r>
            <a:r>
              <a:rPr sz="750" dirty="0"/>
              <a:t>No.</a:t>
            </a:r>
            <a:r>
              <a:rPr sz="750" spc="265" dirty="0"/>
              <a:t> </a:t>
            </a:r>
            <a:r>
              <a:rPr sz="750" dirty="0"/>
              <a:t>448,449</a:t>
            </a:r>
            <a:r>
              <a:rPr sz="750" spc="260" dirty="0"/>
              <a:t> </a:t>
            </a:r>
            <a:r>
              <a:rPr sz="750" dirty="0"/>
              <a:t>and</a:t>
            </a:r>
            <a:r>
              <a:rPr sz="750" spc="225" dirty="0"/>
              <a:t> </a:t>
            </a:r>
            <a:r>
              <a:rPr sz="750" spc="-25" dirty="0"/>
              <a:t>657</a:t>
            </a:r>
            <a:r>
              <a:rPr sz="750" spc="500" dirty="0"/>
              <a:t> </a:t>
            </a:r>
            <a:r>
              <a:rPr sz="750" dirty="0"/>
              <a:t>Sachendi</a:t>
            </a:r>
            <a:r>
              <a:rPr sz="750" spc="360" dirty="0"/>
              <a:t> </a:t>
            </a:r>
            <a:r>
              <a:rPr sz="750" dirty="0"/>
              <a:t>Pargana,</a:t>
            </a:r>
            <a:r>
              <a:rPr sz="750" spc="425" dirty="0"/>
              <a:t> </a:t>
            </a:r>
            <a:r>
              <a:rPr sz="750" spc="-10" dirty="0"/>
              <a:t>Chakarpur</a:t>
            </a:r>
            <a:r>
              <a:rPr sz="750" spc="500" dirty="0"/>
              <a:t> </a:t>
            </a:r>
            <a:r>
              <a:rPr sz="750" dirty="0"/>
              <a:t>Kanpur,</a:t>
            </a:r>
            <a:r>
              <a:rPr sz="750" spc="305" dirty="0"/>
              <a:t> </a:t>
            </a:r>
            <a:r>
              <a:rPr sz="750" dirty="0"/>
              <a:t>India</a:t>
            </a:r>
            <a:r>
              <a:rPr sz="750" spc="275" dirty="0"/>
              <a:t> </a:t>
            </a:r>
            <a:r>
              <a:rPr sz="750" spc="-10" dirty="0"/>
              <a:t>209304</a:t>
            </a:r>
            <a:endParaRPr sz="75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65747"/>
            <a:ext cx="9753600" cy="5080"/>
          </a:xfrm>
          <a:custGeom>
            <a:avLst/>
            <a:gdLst/>
            <a:ahLst/>
            <a:cxnLst/>
            <a:rect l="l" t="t" r="r" b="b"/>
            <a:pathLst>
              <a:path w="9753600" h="5079">
                <a:moveTo>
                  <a:pt x="0" y="4571"/>
                </a:moveTo>
                <a:lnTo>
                  <a:pt x="9753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3472" y="2049018"/>
            <a:ext cx="1805939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b="1" dirty="0">
                <a:solidFill>
                  <a:srgbClr val="000000"/>
                </a:solidFill>
                <a:latin typeface="Arial"/>
                <a:cs typeface="Arial"/>
              </a:rPr>
              <a:t>Rajesh</a:t>
            </a:r>
            <a:r>
              <a:rPr sz="1900" b="1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000000"/>
                </a:solidFill>
                <a:latin typeface="Arial"/>
                <a:cs typeface="Arial"/>
              </a:rPr>
              <a:t>Tandon.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4142" y="6536385"/>
            <a:ext cx="157607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M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A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K</a:t>
            </a:r>
            <a:r>
              <a:rPr sz="850" spc="200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10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X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O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R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S</a:t>
            </a:r>
            <a:r>
              <a:rPr sz="850" spc="204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V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T</a:t>
            </a:r>
            <a:endParaRPr sz="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750" dirty="0">
                <a:latin typeface="Carlito"/>
                <a:cs typeface="Carlito"/>
              </a:rPr>
              <a:t>Factory</a:t>
            </a:r>
            <a:r>
              <a:rPr sz="750" spc="28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-</a:t>
            </a:r>
            <a:r>
              <a:rPr sz="750" spc="215" dirty="0">
                <a:latin typeface="Carlito"/>
                <a:cs typeface="Carlito"/>
              </a:rPr>
              <a:t> </a:t>
            </a:r>
            <a:r>
              <a:rPr sz="750" spc="-50" dirty="0">
                <a:latin typeface="Carlito"/>
                <a:cs typeface="Carlito"/>
              </a:rPr>
              <a:t>1</a:t>
            </a:r>
            <a:endParaRPr sz="750">
              <a:latin typeface="Carlito"/>
              <a:cs typeface="Carlito"/>
            </a:endParaRPr>
          </a:p>
          <a:p>
            <a:pPr marL="12700" marR="5080">
              <a:lnSpc>
                <a:spcPts val="1100"/>
              </a:lnSpc>
              <a:spcBef>
                <a:spcPts val="60"/>
              </a:spcBef>
            </a:pPr>
            <a:r>
              <a:rPr sz="750" spc="10" dirty="0">
                <a:latin typeface="Carlito"/>
                <a:cs typeface="Carlito"/>
              </a:rPr>
              <a:t>64-B1</a:t>
            </a:r>
            <a:r>
              <a:rPr sz="750" spc="350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Co-operative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Industrial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-20" dirty="0">
                <a:latin typeface="Carlito"/>
                <a:cs typeface="Carlito"/>
              </a:rPr>
              <a:t>Area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Dada</a:t>
            </a:r>
            <a:r>
              <a:rPr sz="750" spc="26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Nagar,</a:t>
            </a:r>
            <a:r>
              <a:rPr sz="750" spc="32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Kanpur</a:t>
            </a:r>
            <a:r>
              <a:rPr sz="750" spc="275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</a:rPr>
              <a:t>208022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  <a:hlinkClick r:id="rId2"/>
              </a:rPr>
              <a:t>kushal@lemakexports.com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15589" y="6536385"/>
            <a:ext cx="267335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D</a:t>
            </a:r>
            <a:endParaRPr sz="850">
              <a:latin typeface="Carlito"/>
              <a:cs typeface="Carlito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L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M</a:t>
            </a:r>
            <a:r>
              <a:rPr spc="105" dirty="0"/>
              <a:t> </a:t>
            </a:r>
            <a:r>
              <a:rPr dirty="0"/>
              <a:t>A</a:t>
            </a:r>
            <a:r>
              <a:rPr spc="105" dirty="0"/>
              <a:t> </a:t>
            </a:r>
            <a:r>
              <a:rPr spc="-50" dirty="0"/>
              <a:t>K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E</a:t>
            </a:r>
            <a:r>
              <a:rPr spc="90" dirty="0"/>
              <a:t> </a:t>
            </a:r>
            <a:r>
              <a:rPr dirty="0"/>
              <a:t>X</a:t>
            </a:r>
            <a:r>
              <a:rPr spc="100" dirty="0"/>
              <a:t>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100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S</a:t>
            </a:r>
            <a:r>
              <a:rPr spc="204" dirty="0"/>
              <a:t> 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V</a:t>
            </a:r>
            <a:r>
              <a:rPr spc="100" dirty="0"/>
              <a:t> </a:t>
            </a:r>
            <a:r>
              <a:rPr dirty="0"/>
              <a:t>T</a:t>
            </a:r>
            <a:r>
              <a:rPr spc="210" dirty="0"/>
              <a:t>  </a:t>
            </a:r>
            <a:r>
              <a:rPr dirty="0"/>
              <a:t>L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spc="-50" dirty="0"/>
              <a:t>D</a:t>
            </a:r>
          </a:p>
          <a:p>
            <a:pPr marL="41275" marR="5080" indent="821055" algn="r">
              <a:lnSpc>
                <a:spcPct val="122200"/>
              </a:lnSpc>
              <a:spcBef>
                <a:spcPts val="10"/>
              </a:spcBef>
            </a:pPr>
            <a:r>
              <a:rPr sz="750" dirty="0"/>
              <a:t>Factory</a:t>
            </a:r>
            <a:r>
              <a:rPr sz="750" spc="285" dirty="0"/>
              <a:t> </a:t>
            </a:r>
            <a:r>
              <a:rPr sz="750" dirty="0"/>
              <a:t>-</a:t>
            </a:r>
            <a:r>
              <a:rPr sz="750" spc="215" dirty="0"/>
              <a:t> </a:t>
            </a:r>
            <a:r>
              <a:rPr sz="750" spc="-50" dirty="0"/>
              <a:t>2</a:t>
            </a:r>
            <a:r>
              <a:rPr sz="750" spc="500" dirty="0"/>
              <a:t> </a:t>
            </a:r>
            <a:r>
              <a:rPr sz="750" dirty="0"/>
              <a:t>Plot</a:t>
            </a:r>
            <a:r>
              <a:rPr sz="750" spc="245" dirty="0"/>
              <a:t> </a:t>
            </a:r>
            <a:r>
              <a:rPr sz="750" dirty="0"/>
              <a:t>No.</a:t>
            </a:r>
            <a:r>
              <a:rPr sz="750" spc="265" dirty="0"/>
              <a:t> </a:t>
            </a:r>
            <a:r>
              <a:rPr sz="750" dirty="0"/>
              <a:t>448,449</a:t>
            </a:r>
            <a:r>
              <a:rPr sz="750" spc="260" dirty="0"/>
              <a:t> </a:t>
            </a:r>
            <a:r>
              <a:rPr sz="750" dirty="0"/>
              <a:t>and</a:t>
            </a:r>
            <a:r>
              <a:rPr sz="750" spc="225" dirty="0"/>
              <a:t> </a:t>
            </a:r>
            <a:r>
              <a:rPr sz="750" spc="-25" dirty="0"/>
              <a:t>657</a:t>
            </a:r>
            <a:r>
              <a:rPr sz="750" spc="500" dirty="0"/>
              <a:t> </a:t>
            </a:r>
            <a:r>
              <a:rPr sz="750" dirty="0"/>
              <a:t>Sachendi</a:t>
            </a:r>
            <a:r>
              <a:rPr sz="750" spc="360" dirty="0"/>
              <a:t> </a:t>
            </a:r>
            <a:r>
              <a:rPr sz="750" dirty="0"/>
              <a:t>Pargana,</a:t>
            </a:r>
            <a:r>
              <a:rPr sz="750" spc="425" dirty="0"/>
              <a:t> </a:t>
            </a:r>
            <a:r>
              <a:rPr sz="750" spc="-10" dirty="0"/>
              <a:t>Chakarpur</a:t>
            </a:r>
            <a:r>
              <a:rPr sz="750" spc="500" dirty="0"/>
              <a:t> </a:t>
            </a:r>
            <a:r>
              <a:rPr sz="750" dirty="0"/>
              <a:t>Kanpur,</a:t>
            </a:r>
            <a:r>
              <a:rPr sz="750" spc="305" dirty="0"/>
              <a:t> </a:t>
            </a:r>
            <a:r>
              <a:rPr sz="750" dirty="0"/>
              <a:t>India</a:t>
            </a:r>
            <a:r>
              <a:rPr sz="750" spc="275" dirty="0"/>
              <a:t> </a:t>
            </a:r>
            <a:r>
              <a:rPr sz="750" spc="-10" dirty="0"/>
              <a:t>209304</a:t>
            </a:r>
            <a:endParaRPr sz="750"/>
          </a:p>
        </p:txBody>
      </p:sp>
      <p:sp>
        <p:nvSpPr>
          <p:cNvPr id="4" name="object 4"/>
          <p:cNvSpPr txBox="1"/>
          <p:nvPr/>
        </p:nvSpPr>
        <p:spPr>
          <a:xfrm>
            <a:off x="1363472" y="2574416"/>
            <a:ext cx="2978150" cy="2870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b="1" dirty="0">
                <a:latin typeface="Arial"/>
                <a:cs typeface="Arial"/>
              </a:rPr>
              <a:t>LE MAK</a:t>
            </a:r>
            <a:r>
              <a:rPr sz="1700" b="1" spc="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EXPORTS</a:t>
            </a:r>
            <a:r>
              <a:rPr sz="1700" b="1" spc="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PVT</a:t>
            </a:r>
            <a:r>
              <a:rPr sz="1700" b="1" spc="5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LTD.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3472" y="2939288"/>
            <a:ext cx="715645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-10" dirty="0">
                <a:latin typeface="Arial"/>
                <a:cs typeface="Arial"/>
              </a:rPr>
              <a:t>Address: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3472" y="4954016"/>
            <a:ext cx="3442335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dirty="0">
                <a:latin typeface="Arial"/>
                <a:cs typeface="Arial"/>
              </a:rPr>
              <a:t>Kanpur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Nagar-209304,</a:t>
            </a:r>
            <a:r>
              <a:rPr sz="1400" spc="-2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Uttar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Pradesh,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India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3472" y="3525139"/>
            <a:ext cx="664210" cy="14541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-10" dirty="0">
                <a:latin typeface="Arial"/>
                <a:cs typeface="Arial"/>
              </a:rPr>
              <a:t>email:</a:t>
            </a:r>
            <a:endParaRPr sz="1400">
              <a:latin typeface="Arial"/>
              <a:cs typeface="Arial"/>
            </a:endParaRPr>
          </a:p>
          <a:p>
            <a:pPr marL="12700" marR="78105">
              <a:lnSpc>
                <a:spcPct val="113599"/>
              </a:lnSpc>
              <a:spcBef>
                <a:spcPts val="915"/>
              </a:spcBef>
            </a:pPr>
            <a:r>
              <a:rPr sz="1400" spc="-20" dirty="0">
                <a:latin typeface="Arial"/>
                <a:cs typeface="Arial"/>
              </a:rPr>
              <a:t>Mob: </a:t>
            </a:r>
            <a:r>
              <a:rPr sz="1400" spc="-10" dirty="0">
                <a:latin typeface="Arial"/>
                <a:cs typeface="Arial"/>
              </a:rPr>
              <a:t>Phone: </a:t>
            </a:r>
            <a:r>
              <a:rPr sz="1400" spc="-20" dirty="0">
                <a:latin typeface="Arial"/>
                <a:cs typeface="Arial"/>
              </a:rPr>
              <a:t>Fax: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400" spc="-10" dirty="0">
                <a:latin typeface="Arial"/>
                <a:cs typeface="Arial"/>
              </a:rPr>
              <a:t>Factory: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0129" y="2939288"/>
            <a:ext cx="4599940" cy="20396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114"/>
              </a:spcBef>
            </a:pPr>
            <a:r>
              <a:rPr sz="1400" spc="-10" dirty="0">
                <a:latin typeface="Arial"/>
                <a:cs typeface="Arial"/>
              </a:rPr>
              <a:t>64-</a:t>
            </a:r>
            <a:r>
              <a:rPr sz="1400" dirty="0">
                <a:latin typeface="Arial"/>
                <a:cs typeface="Arial"/>
              </a:rPr>
              <a:t>B1</a:t>
            </a:r>
            <a:r>
              <a:rPr sz="1400" spc="9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Co-</a:t>
            </a:r>
            <a:r>
              <a:rPr sz="1400" dirty="0">
                <a:latin typeface="Arial"/>
                <a:cs typeface="Arial"/>
              </a:rPr>
              <a:t>Operative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Industrial</a:t>
            </a:r>
            <a:r>
              <a:rPr sz="1400" spc="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Area</a:t>
            </a:r>
            <a:r>
              <a:rPr sz="1400" spc="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Dada</a:t>
            </a:r>
            <a:r>
              <a:rPr sz="1400" spc="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Nagar,</a:t>
            </a:r>
            <a:r>
              <a:rPr sz="1400" spc="9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Kanpur</a:t>
            </a:r>
            <a:endParaRPr sz="1400">
              <a:latin typeface="Arial"/>
              <a:cs typeface="Arial"/>
            </a:endParaRPr>
          </a:p>
          <a:p>
            <a:pPr marL="39370">
              <a:lnSpc>
                <a:spcPct val="100000"/>
              </a:lnSpc>
              <a:spcBef>
                <a:spcPts val="10"/>
              </a:spcBef>
            </a:pPr>
            <a:r>
              <a:rPr sz="1400" dirty="0">
                <a:latin typeface="Arial"/>
                <a:cs typeface="Arial"/>
              </a:rPr>
              <a:t>208022,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India</a:t>
            </a:r>
            <a:endParaRPr sz="1400">
              <a:latin typeface="Arial"/>
              <a:cs typeface="Arial"/>
            </a:endParaRPr>
          </a:p>
          <a:p>
            <a:pPr marL="39370">
              <a:lnSpc>
                <a:spcPct val="100000"/>
              </a:lnSpc>
              <a:spcBef>
                <a:spcPts val="1245"/>
              </a:spcBef>
            </a:pPr>
            <a:r>
              <a:rPr sz="1400" spc="-10" dirty="0">
                <a:latin typeface="Arial"/>
                <a:cs typeface="Arial"/>
                <a:hlinkClick r:id="rId3"/>
              </a:rPr>
              <a:t>rajesh@lemakexports.com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400" spc="-10" dirty="0">
                <a:latin typeface="Arial"/>
                <a:cs typeface="Arial"/>
              </a:rPr>
              <a:t>+91-</a:t>
            </a:r>
            <a:r>
              <a:rPr sz="1400" dirty="0">
                <a:latin typeface="Arial"/>
                <a:cs typeface="Arial"/>
              </a:rPr>
              <a:t>7081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593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999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/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+91-</a:t>
            </a:r>
            <a:r>
              <a:rPr sz="1400" dirty="0">
                <a:latin typeface="Arial"/>
                <a:cs typeface="Arial"/>
              </a:rPr>
              <a:t>945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2281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761(WhatsApp)</a:t>
            </a:r>
            <a:endParaRPr sz="14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120"/>
              </a:spcBef>
            </a:pPr>
            <a:r>
              <a:rPr sz="1400" spc="-10" dirty="0">
                <a:latin typeface="Arial"/>
                <a:cs typeface="Arial"/>
              </a:rPr>
              <a:t>+91-512-222-</a:t>
            </a:r>
            <a:r>
              <a:rPr sz="1400" spc="-20" dirty="0">
                <a:latin typeface="Arial"/>
                <a:cs typeface="Arial"/>
              </a:rPr>
              <a:t>0006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400" spc="-10" dirty="0">
                <a:latin typeface="Arial"/>
                <a:cs typeface="Arial"/>
              </a:rPr>
              <a:t>+91-512-223-</a:t>
            </a:r>
            <a:r>
              <a:rPr sz="1400" spc="-20" dirty="0">
                <a:latin typeface="Arial"/>
                <a:cs typeface="Arial"/>
              </a:rPr>
              <a:t>0006</a:t>
            </a:r>
            <a:endParaRPr sz="1400">
              <a:latin typeface="Arial"/>
              <a:cs typeface="Arial"/>
            </a:endParaRPr>
          </a:p>
          <a:p>
            <a:pPr marL="60960">
              <a:lnSpc>
                <a:spcPct val="100000"/>
              </a:lnSpc>
              <a:spcBef>
                <a:spcPts val="1225"/>
              </a:spcBef>
            </a:pPr>
            <a:r>
              <a:rPr sz="1400" dirty="0">
                <a:latin typeface="Arial"/>
                <a:cs typeface="Arial"/>
              </a:rPr>
              <a:t>Plot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no.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448,449 &amp;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657,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Sachendi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Pargana,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Chakarpur,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400353" y="5169344"/>
          <a:ext cx="2161540" cy="717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/>
                <a:gridCol w="1449070"/>
              </a:tblGrid>
              <a:tr h="400685"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500" spc="-10" dirty="0">
                          <a:latin typeface="Carlito"/>
                          <a:cs typeface="Carlito"/>
                        </a:rPr>
                        <a:t>Model</a:t>
                      </a:r>
                      <a:endParaRPr sz="1500">
                        <a:latin typeface="Carlito"/>
                        <a:cs typeface="Carlito"/>
                      </a:endParaRPr>
                    </a:p>
                  </a:txBody>
                  <a:tcPr marL="0" marR="0" marT="749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spc="-20" dirty="0">
                          <a:latin typeface="Carlito"/>
                          <a:cs typeface="Carlito"/>
                        </a:rPr>
                        <a:t>LMM-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10011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182689" y="908113"/>
            <a:ext cx="6934834" cy="5002530"/>
            <a:chOff x="182689" y="908113"/>
            <a:chExt cx="6934834" cy="50025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52" y="912875"/>
              <a:ext cx="6925056" cy="49926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7452" y="912875"/>
              <a:ext cx="6925309" cy="4993005"/>
            </a:xfrm>
            <a:custGeom>
              <a:avLst/>
              <a:gdLst/>
              <a:ahLst/>
              <a:cxnLst/>
              <a:rect l="l" t="t" r="r" b="b"/>
              <a:pathLst>
                <a:path w="6925309" h="4993005">
                  <a:moveTo>
                    <a:pt x="0" y="4992624"/>
                  </a:moveTo>
                  <a:lnTo>
                    <a:pt x="6925056" y="4992624"/>
                  </a:lnTo>
                  <a:lnTo>
                    <a:pt x="6925056" y="0"/>
                  </a:lnTo>
                  <a:lnTo>
                    <a:pt x="0" y="0"/>
                  </a:lnTo>
                  <a:lnTo>
                    <a:pt x="0" y="499262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4142" y="6536385"/>
            <a:ext cx="157607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M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A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K</a:t>
            </a:r>
            <a:r>
              <a:rPr sz="850" spc="200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10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X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O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R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S</a:t>
            </a:r>
            <a:r>
              <a:rPr sz="850" spc="204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V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T</a:t>
            </a:r>
            <a:endParaRPr sz="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750" dirty="0">
                <a:latin typeface="Carlito"/>
                <a:cs typeface="Carlito"/>
              </a:rPr>
              <a:t>Factory</a:t>
            </a:r>
            <a:r>
              <a:rPr sz="750" spc="28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-</a:t>
            </a:r>
            <a:r>
              <a:rPr sz="750" spc="215" dirty="0">
                <a:latin typeface="Carlito"/>
                <a:cs typeface="Carlito"/>
              </a:rPr>
              <a:t> </a:t>
            </a:r>
            <a:r>
              <a:rPr sz="750" spc="-50" dirty="0">
                <a:latin typeface="Carlito"/>
                <a:cs typeface="Carlito"/>
              </a:rPr>
              <a:t>1</a:t>
            </a:r>
            <a:endParaRPr sz="750">
              <a:latin typeface="Carlito"/>
              <a:cs typeface="Carlito"/>
            </a:endParaRPr>
          </a:p>
          <a:p>
            <a:pPr marL="12700" marR="5080">
              <a:lnSpc>
                <a:spcPts val="1100"/>
              </a:lnSpc>
              <a:spcBef>
                <a:spcPts val="60"/>
              </a:spcBef>
            </a:pPr>
            <a:r>
              <a:rPr sz="750" spc="10" dirty="0">
                <a:latin typeface="Carlito"/>
                <a:cs typeface="Carlito"/>
              </a:rPr>
              <a:t>64-B1</a:t>
            </a:r>
            <a:r>
              <a:rPr sz="750" spc="350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Co-operative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Industrial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-20" dirty="0">
                <a:latin typeface="Carlito"/>
                <a:cs typeface="Carlito"/>
              </a:rPr>
              <a:t>Area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Dada</a:t>
            </a:r>
            <a:r>
              <a:rPr sz="750" spc="26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Nagar,</a:t>
            </a:r>
            <a:r>
              <a:rPr sz="750" spc="32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Kanpur</a:t>
            </a:r>
            <a:r>
              <a:rPr sz="750" spc="275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</a:rPr>
              <a:t>208022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  <a:hlinkClick r:id="rId3"/>
              </a:rPr>
              <a:t>kushal@lemakexports.com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5589" y="6536385"/>
            <a:ext cx="267335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D</a:t>
            </a:r>
            <a:endParaRPr sz="85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L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M</a:t>
            </a:r>
            <a:r>
              <a:rPr spc="105" dirty="0"/>
              <a:t> </a:t>
            </a:r>
            <a:r>
              <a:rPr dirty="0"/>
              <a:t>A</a:t>
            </a:r>
            <a:r>
              <a:rPr spc="105" dirty="0"/>
              <a:t> </a:t>
            </a:r>
            <a:r>
              <a:rPr spc="-50" dirty="0"/>
              <a:t>K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E</a:t>
            </a:r>
            <a:r>
              <a:rPr spc="90" dirty="0"/>
              <a:t> </a:t>
            </a:r>
            <a:r>
              <a:rPr dirty="0"/>
              <a:t>X</a:t>
            </a:r>
            <a:r>
              <a:rPr spc="100" dirty="0"/>
              <a:t>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100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S</a:t>
            </a:r>
            <a:r>
              <a:rPr spc="204" dirty="0"/>
              <a:t> 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V</a:t>
            </a:r>
            <a:r>
              <a:rPr spc="100" dirty="0"/>
              <a:t> </a:t>
            </a:r>
            <a:r>
              <a:rPr dirty="0"/>
              <a:t>T</a:t>
            </a:r>
            <a:r>
              <a:rPr spc="210" dirty="0"/>
              <a:t>  </a:t>
            </a:r>
            <a:r>
              <a:rPr dirty="0"/>
              <a:t>L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spc="-50" dirty="0"/>
              <a:t>D</a:t>
            </a:r>
          </a:p>
          <a:p>
            <a:pPr marL="41275" marR="5080" indent="821055" algn="r">
              <a:lnSpc>
                <a:spcPct val="122200"/>
              </a:lnSpc>
              <a:spcBef>
                <a:spcPts val="10"/>
              </a:spcBef>
            </a:pPr>
            <a:r>
              <a:rPr sz="750" dirty="0"/>
              <a:t>Factory</a:t>
            </a:r>
            <a:r>
              <a:rPr sz="750" spc="285" dirty="0"/>
              <a:t> </a:t>
            </a:r>
            <a:r>
              <a:rPr sz="750" dirty="0"/>
              <a:t>-</a:t>
            </a:r>
            <a:r>
              <a:rPr sz="750" spc="215" dirty="0"/>
              <a:t> </a:t>
            </a:r>
            <a:r>
              <a:rPr sz="750" spc="-50" dirty="0"/>
              <a:t>2</a:t>
            </a:r>
            <a:r>
              <a:rPr sz="750" spc="500" dirty="0"/>
              <a:t> </a:t>
            </a:r>
            <a:r>
              <a:rPr sz="750" dirty="0"/>
              <a:t>Plot</a:t>
            </a:r>
            <a:r>
              <a:rPr sz="750" spc="245" dirty="0"/>
              <a:t> </a:t>
            </a:r>
            <a:r>
              <a:rPr sz="750" dirty="0"/>
              <a:t>No.</a:t>
            </a:r>
            <a:r>
              <a:rPr sz="750" spc="265" dirty="0"/>
              <a:t> </a:t>
            </a:r>
            <a:r>
              <a:rPr sz="750" dirty="0"/>
              <a:t>448,449</a:t>
            </a:r>
            <a:r>
              <a:rPr sz="750" spc="260" dirty="0"/>
              <a:t> </a:t>
            </a:r>
            <a:r>
              <a:rPr sz="750" dirty="0"/>
              <a:t>and</a:t>
            </a:r>
            <a:r>
              <a:rPr sz="750" spc="225" dirty="0"/>
              <a:t> </a:t>
            </a:r>
            <a:r>
              <a:rPr sz="750" spc="-25" dirty="0"/>
              <a:t>657</a:t>
            </a:r>
            <a:r>
              <a:rPr sz="750" spc="500" dirty="0"/>
              <a:t> </a:t>
            </a:r>
            <a:r>
              <a:rPr sz="750" dirty="0"/>
              <a:t>Sachendi</a:t>
            </a:r>
            <a:r>
              <a:rPr sz="750" spc="360" dirty="0"/>
              <a:t> </a:t>
            </a:r>
            <a:r>
              <a:rPr sz="750" dirty="0"/>
              <a:t>Pargana,</a:t>
            </a:r>
            <a:r>
              <a:rPr sz="750" spc="425" dirty="0"/>
              <a:t> </a:t>
            </a:r>
            <a:r>
              <a:rPr sz="750" spc="-10" dirty="0"/>
              <a:t>Chakarpur</a:t>
            </a:r>
            <a:r>
              <a:rPr sz="750" spc="500" dirty="0"/>
              <a:t> </a:t>
            </a:r>
            <a:r>
              <a:rPr sz="750" dirty="0"/>
              <a:t>Kanpur,</a:t>
            </a:r>
            <a:r>
              <a:rPr sz="750" spc="305" dirty="0"/>
              <a:t> </a:t>
            </a:r>
            <a:r>
              <a:rPr sz="750" dirty="0"/>
              <a:t>India</a:t>
            </a:r>
            <a:r>
              <a:rPr sz="750" spc="275" dirty="0"/>
              <a:t> </a:t>
            </a:r>
            <a:r>
              <a:rPr sz="750" spc="-10" dirty="0"/>
              <a:t>209304</a:t>
            </a:r>
            <a:endParaRPr sz="7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400353" y="5169344"/>
          <a:ext cx="2161540" cy="717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/>
                <a:gridCol w="1449070"/>
              </a:tblGrid>
              <a:tr h="400685"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500" spc="-10" dirty="0">
                          <a:latin typeface="Carlito"/>
                          <a:cs typeface="Carlito"/>
                        </a:rPr>
                        <a:t>Model</a:t>
                      </a:r>
                      <a:endParaRPr sz="1500">
                        <a:latin typeface="Carlito"/>
                        <a:cs typeface="Carlito"/>
                      </a:endParaRPr>
                    </a:p>
                  </a:txBody>
                  <a:tcPr marL="0" marR="0" marT="749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spc="-20" dirty="0">
                          <a:latin typeface="Carlito"/>
                          <a:cs typeface="Carlito"/>
                        </a:rPr>
                        <a:t>LMM-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10012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182689" y="908113"/>
            <a:ext cx="6934834" cy="5002530"/>
            <a:chOff x="182689" y="908113"/>
            <a:chExt cx="6934834" cy="50025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52" y="912875"/>
              <a:ext cx="6925056" cy="49926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7452" y="912875"/>
              <a:ext cx="6925309" cy="4993005"/>
            </a:xfrm>
            <a:custGeom>
              <a:avLst/>
              <a:gdLst/>
              <a:ahLst/>
              <a:cxnLst/>
              <a:rect l="l" t="t" r="r" b="b"/>
              <a:pathLst>
                <a:path w="6925309" h="4993005">
                  <a:moveTo>
                    <a:pt x="0" y="4992624"/>
                  </a:moveTo>
                  <a:lnTo>
                    <a:pt x="6925056" y="4992624"/>
                  </a:lnTo>
                  <a:lnTo>
                    <a:pt x="6925056" y="0"/>
                  </a:lnTo>
                  <a:lnTo>
                    <a:pt x="0" y="0"/>
                  </a:lnTo>
                  <a:lnTo>
                    <a:pt x="0" y="499262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4142" y="6536385"/>
            <a:ext cx="157607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M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A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K</a:t>
            </a:r>
            <a:r>
              <a:rPr sz="850" spc="200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10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X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O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R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S</a:t>
            </a:r>
            <a:r>
              <a:rPr sz="850" spc="204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V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T</a:t>
            </a:r>
            <a:endParaRPr sz="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750" dirty="0">
                <a:latin typeface="Carlito"/>
                <a:cs typeface="Carlito"/>
              </a:rPr>
              <a:t>Factory</a:t>
            </a:r>
            <a:r>
              <a:rPr sz="750" spc="28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-</a:t>
            </a:r>
            <a:r>
              <a:rPr sz="750" spc="215" dirty="0">
                <a:latin typeface="Carlito"/>
                <a:cs typeface="Carlito"/>
              </a:rPr>
              <a:t> </a:t>
            </a:r>
            <a:r>
              <a:rPr sz="750" spc="-50" dirty="0">
                <a:latin typeface="Carlito"/>
                <a:cs typeface="Carlito"/>
              </a:rPr>
              <a:t>1</a:t>
            </a:r>
            <a:endParaRPr sz="750">
              <a:latin typeface="Carlito"/>
              <a:cs typeface="Carlito"/>
            </a:endParaRPr>
          </a:p>
          <a:p>
            <a:pPr marL="12700" marR="5080">
              <a:lnSpc>
                <a:spcPts val="1100"/>
              </a:lnSpc>
              <a:spcBef>
                <a:spcPts val="60"/>
              </a:spcBef>
            </a:pPr>
            <a:r>
              <a:rPr sz="750" spc="10" dirty="0">
                <a:latin typeface="Carlito"/>
                <a:cs typeface="Carlito"/>
              </a:rPr>
              <a:t>64-B1</a:t>
            </a:r>
            <a:r>
              <a:rPr sz="750" spc="350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Co-operative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Industrial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-20" dirty="0">
                <a:latin typeface="Carlito"/>
                <a:cs typeface="Carlito"/>
              </a:rPr>
              <a:t>Area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Dada</a:t>
            </a:r>
            <a:r>
              <a:rPr sz="750" spc="26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Nagar,</a:t>
            </a:r>
            <a:r>
              <a:rPr sz="750" spc="32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Kanpur</a:t>
            </a:r>
            <a:r>
              <a:rPr sz="750" spc="275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</a:rPr>
              <a:t>208022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  <a:hlinkClick r:id="rId3"/>
              </a:rPr>
              <a:t>kushal@lemakexports.com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5589" y="6536385"/>
            <a:ext cx="267335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D</a:t>
            </a:r>
            <a:endParaRPr sz="85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L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M</a:t>
            </a:r>
            <a:r>
              <a:rPr spc="105" dirty="0"/>
              <a:t> </a:t>
            </a:r>
            <a:r>
              <a:rPr dirty="0"/>
              <a:t>A</a:t>
            </a:r>
            <a:r>
              <a:rPr spc="105" dirty="0"/>
              <a:t> </a:t>
            </a:r>
            <a:r>
              <a:rPr spc="-50" dirty="0"/>
              <a:t>K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E</a:t>
            </a:r>
            <a:r>
              <a:rPr spc="90" dirty="0"/>
              <a:t> </a:t>
            </a:r>
            <a:r>
              <a:rPr dirty="0"/>
              <a:t>X</a:t>
            </a:r>
            <a:r>
              <a:rPr spc="100" dirty="0"/>
              <a:t>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100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S</a:t>
            </a:r>
            <a:r>
              <a:rPr spc="204" dirty="0"/>
              <a:t> 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V</a:t>
            </a:r>
            <a:r>
              <a:rPr spc="100" dirty="0"/>
              <a:t> </a:t>
            </a:r>
            <a:r>
              <a:rPr dirty="0"/>
              <a:t>T</a:t>
            </a:r>
            <a:r>
              <a:rPr spc="210" dirty="0"/>
              <a:t>  </a:t>
            </a:r>
            <a:r>
              <a:rPr dirty="0"/>
              <a:t>L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spc="-50" dirty="0"/>
              <a:t>D</a:t>
            </a:r>
          </a:p>
          <a:p>
            <a:pPr marL="41275" marR="5080" indent="821055" algn="r">
              <a:lnSpc>
                <a:spcPct val="122200"/>
              </a:lnSpc>
              <a:spcBef>
                <a:spcPts val="10"/>
              </a:spcBef>
            </a:pPr>
            <a:r>
              <a:rPr sz="750" dirty="0"/>
              <a:t>Factory</a:t>
            </a:r>
            <a:r>
              <a:rPr sz="750" spc="285" dirty="0"/>
              <a:t> </a:t>
            </a:r>
            <a:r>
              <a:rPr sz="750" dirty="0"/>
              <a:t>-</a:t>
            </a:r>
            <a:r>
              <a:rPr sz="750" spc="215" dirty="0"/>
              <a:t> </a:t>
            </a:r>
            <a:r>
              <a:rPr sz="750" spc="-50" dirty="0"/>
              <a:t>2</a:t>
            </a:r>
            <a:r>
              <a:rPr sz="750" spc="500" dirty="0"/>
              <a:t> </a:t>
            </a:r>
            <a:r>
              <a:rPr sz="750" dirty="0"/>
              <a:t>Plot</a:t>
            </a:r>
            <a:r>
              <a:rPr sz="750" spc="245" dirty="0"/>
              <a:t> </a:t>
            </a:r>
            <a:r>
              <a:rPr sz="750" dirty="0"/>
              <a:t>No.</a:t>
            </a:r>
            <a:r>
              <a:rPr sz="750" spc="265" dirty="0"/>
              <a:t> </a:t>
            </a:r>
            <a:r>
              <a:rPr sz="750" dirty="0"/>
              <a:t>448,449</a:t>
            </a:r>
            <a:r>
              <a:rPr sz="750" spc="260" dirty="0"/>
              <a:t> </a:t>
            </a:r>
            <a:r>
              <a:rPr sz="750" dirty="0"/>
              <a:t>and</a:t>
            </a:r>
            <a:r>
              <a:rPr sz="750" spc="225" dirty="0"/>
              <a:t> </a:t>
            </a:r>
            <a:r>
              <a:rPr sz="750" spc="-25" dirty="0"/>
              <a:t>657</a:t>
            </a:r>
            <a:r>
              <a:rPr sz="750" spc="500" dirty="0"/>
              <a:t> </a:t>
            </a:r>
            <a:r>
              <a:rPr sz="750" dirty="0"/>
              <a:t>Sachendi</a:t>
            </a:r>
            <a:r>
              <a:rPr sz="750" spc="360" dirty="0"/>
              <a:t> </a:t>
            </a:r>
            <a:r>
              <a:rPr sz="750" dirty="0"/>
              <a:t>Pargana,</a:t>
            </a:r>
            <a:r>
              <a:rPr sz="750" spc="425" dirty="0"/>
              <a:t> </a:t>
            </a:r>
            <a:r>
              <a:rPr sz="750" spc="-10" dirty="0"/>
              <a:t>Chakarpur</a:t>
            </a:r>
            <a:r>
              <a:rPr sz="750" spc="500" dirty="0"/>
              <a:t> </a:t>
            </a:r>
            <a:r>
              <a:rPr sz="750" dirty="0"/>
              <a:t>Kanpur,</a:t>
            </a:r>
            <a:r>
              <a:rPr sz="750" spc="305" dirty="0"/>
              <a:t> </a:t>
            </a:r>
            <a:r>
              <a:rPr sz="750" dirty="0"/>
              <a:t>India</a:t>
            </a:r>
            <a:r>
              <a:rPr sz="750" spc="275" dirty="0"/>
              <a:t> </a:t>
            </a:r>
            <a:r>
              <a:rPr sz="750" spc="-10" dirty="0"/>
              <a:t>209304</a:t>
            </a:r>
            <a:endParaRPr sz="7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400353" y="5169344"/>
          <a:ext cx="2161540" cy="717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/>
                <a:gridCol w="1449070"/>
              </a:tblGrid>
              <a:tr h="400685"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500" spc="-10" dirty="0">
                          <a:latin typeface="Carlito"/>
                          <a:cs typeface="Carlito"/>
                        </a:rPr>
                        <a:t>Model</a:t>
                      </a:r>
                      <a:endParaRPr sz="1500">
                        <a:latin typeface="Carlito"/>
                        <a:cs typeface="Carlito"/>
                      </a:endParaRPr>
                    </a:p>
                  </a:txBody>
                  <a:tcPr marL="0" marR="0" marT="749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spc="-20" dirty="0">
                          <a:latin typeface="Carlito"/>
                          <a:cs typeface="Carlito"/>
                        </a:rPr>
                        <a:t>LMM-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10013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182689" y="967549"/>
            <a:ext cx="6934834" cy="5000625"/>
            <a:chOff x="182689" y="967549"/>
            <a:chExt cx="6934834" cy="5000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52" y="972311"/>
              <a:ext cx="6925056" cy="496944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7452" y="972311"/>
              <a:ext cx="6925309" cy="4991100"/>
            </a:xfrm>
            <a:custGeom>
              <a:avLst/>
              <a:gdLst/>
              <a:ahLst/>
              <a:cxnLst/>
              <a:rect l="l" t="t" r="r" b="b"/>
              <a:pathLst>
                <a:path w="6925309" h="4991100">
                  <a:moveTo>
                    <a:pt x="0" y="4991100"/>
                  </a:moveTo>
                  <a:lnTo>
                    <a:pt x="6925056" y="4991100"/>
                  </a:lnTo>
                  <a:lnTo>
                    <a:pt x="6925056" y="0"/>
                  </a:lnTo>
                  <a:lnTo>
                    <a:pt x="0" y="0"/>
                  </a:lnTo>
                  <a:lnTo>
                    <a:pt x="0" y="49911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4142" y="6536385"/>
            <a:ext cx="157607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M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A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K</a:t>
            </a:r>
            <a:r>
              <a:rPr sz="850" spc="200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10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X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O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R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S</a:t>
            </a:r>
            <a:r>
              <a:rPr sz="850" spc="204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V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T</a:t>
            </a:r>
            <a:endParaRPr sz="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750" dirty="0">
                <a:latin typeface="Carlito"/>
                <a:cs typeface="Carlito"/>
              </a:rPr>
              <a:t>Factory</a:t>
            </a:r>
            <a:r>
              <a:rPr sz="750" spc="28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-</a:t>
            </a:r>
            <a:r>
              <a:rPr sz="750" spc="215" dirty="0">
                <a:latin typeface="Carlito"/>
                <a:cs typeface="Carlito"/>
              </a:rPr>
              <a:t> </a:t>
            </a:r>
            <a:r>
              <a:rPr sz="750" spc="-50" dirty="0">
                <a:latin typeface="Carlito"/>
                <a:cs typeface="Carlito"/>
              </a:rPr>
              <a:t>1</a:t>
            </a:r>
            <a:endParaRPr sz="750">
              <a:latin typeface="Carlito"/>
              <a:cs typeface="Carlito"/>
            </a:endParaRPr>
          </a:p>
          <a:p>
            <a:pPr marL="12700" marR="5080">
              <a:lnSpc>
                <a:spcPts val="1100"/>
              </a:lnSpc>
              <a:spcBef>
                <a:spcPts val="60"/>
              </a:spcBef>
            </a:pPr>
            <a:r>
              <a:rPr sz="750" spc="10" dirty="0">
                <a:latin typeface="Carlito"/>
                <a:cs typeface="Carlito"/>
              </a:rPr>
              <a:t>64-B1</a:t>
            </a:r>
            <a:r>
              <a:rPr sz="750" spc="350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Co-operative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Industrial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-20" dirty="0">
                <a:latin typeface="Carlito"/>
                <a:cs typeface="Carlito"/>
              </a:rPr>
              <a:t>Area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Dada</a:t>
            </a:r>
            <a:r>
              <a:rPr sz="750" spc="26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Nagar,</a:t>
            </a:r>
            <a:r>
              <a:rPr sz="750" spc="32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Kanpur</a:t>
            </a:r>
            <a:r>
              <a:rPr sz="750" spc="275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</a:rPr>
              <a:t>208022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  <a:hlinkClick r:id="rId3"/>
              </a:rPr>
              <a:t>kushal@lemakexports.com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5589" y="6536385"/>
            <a:ext cx="267335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D</a:t>
            </a:r>
            <a:endParaRPr sz="85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L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M</a:t>
            </a:r>
            <a:r>
              <a:rPr spc="105" dirty="0"/>
              <a:t> </a:t>
            </a:r>
            <a:r>
              <a:rPr dirty="0"/>
              <a:t>A</a:t>
            </a:r>
            <a:r>
              <a:rPr spc="105" dirty="0"/>
              <a:t> </a:t>
            </a:r>
            <a:r>
              <a:rPr spc="-50" dirty="0"/>
              <a:t>K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E</a:t>
            </a:r>
            <a:r>
              <a:rPr spc="90" dirty="0"/>
              <a:t> </a:t>
            </a:r>
            <a:r>
              <a:rPr dirty="0"/>
              <a:t>X</a:t>
            </a:r>
            <a:r>
              <a:rPr spc="100" dirty="0"/>
              <a:t>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100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S</a:t>
            </a:r>
            <a:r>
              <a:rPr spc="204" dirty="0"/>
              <a:t> 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V</a:t>
            </a:r>
            <a:r>
              <a:rPr spc="100" dirty="0"/>
              <a:t> </a:t>
            </a:r>
            <a:r>
              <a:rPr dirty="0"/>
              <a:t>T</a:t>
            </a:r>
            <a:r>
              <a:rPr spc="210" dirty="0"/>
              <a:t>  </a:t>
            </a:r>
            <a:r>
              <a:rPr dirty="0"/>
              <a:t>L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spc="-50" dirty="0"/>
              <a:t>D</a:t>
            </a:r>
          </a:p>
          <a:p>
            <a:pPr marL="41275" marR="5080" indent="821055" algn="r">
              <a:lnSpc>
                <a:spcPct val="122200"/>
              </a:lnSpc>
              <a:spcBef>
                <a:spcPts val="10"/>
              </a:spcBef>
            </a:pPr>
            <a:r>
              <a:rPr sz="750" dirty="0"/>
              <a:t>Factory</a:t>
            </a:r>
            <a:r>
              <a:rPr sz="750" spc="285" dirty="0"/>
              <a:t> </a:t>
            </a:r>
            <a:r>
              <a:rPr sz="750" dirty="0"/>
              <a:t>-</a:t>
            </a:r>
            <a:r>
              <a:rPr sz="750" spc="215" dirty="0"/>
              <a:t> </a:t>
            </a:r>
            <a:r>
              <a:rPr sz="750" spc="-50" dirty="0"/>
              <a:t>2</a:t>
            </a:r>
            <a:r>
              <a:rPr sz="750" spc="500" dirty="0"/>
              <a:t> </a:t>
            </a:r>
            <a:r>
              <a:rPr sz="750" dirty="0"/>
              <a:t>Plot</a:t>
            </a:r>
            <a:r>
              <a:rPr sz="750" spc="245" dirty="0"/>
              <a:t> </a:t>
            </a:r>
            <a:r>
              <a:rPr sz="750" dirty="0"/>
              <a:t>No.</a:t>
            </a:r>
            <a:r>
              <a:rPr sz="750" spc="265" dirty="0"/>
              <a:t> </a:t>
            </a:r>
            <a:r>
              <a:rPr sz="750" dirty="0"/>
              <a:t>448,449</a:t>
            </a:r>
            <a:r>
              <a:rPr sz="750" spc="260" dirty="0"/>
              <a:t> </a:t>
            </a:r>
            <a:r>
              <a:rPr sz="750" dirty="0"/>
              <a:t>and</a:t>
            </a:r>
            <a:r>
              <a:rPr sz="750" spc="225" dirty="0"/>
              <a:t> </a:t>
            </a:r>
            <a:r>
              <a:rPr sz="750" spc="-25" dirty="0"/>
              <a:t>657</a:t>
            </a:r>
            <a:r>
              <a:rPr sz="750" spc="500" dirty="0"/>
              <a:t> </a:t>
            </a:r>
            <a:r>
              <a:rPr sz="750" dirty="0"/>
              <a:t>Sachendi</a:t>
            </a:r>
            <a:r>
              <a:rPr sz="750" spc="360" dirty="0"/>
              <a:t> </a:t>
            </a:r>
            <a:r>
              <a:rPr sz="750" dirty="0"/>
              <a:t>Pargana,</a:t>
            </a:r>
            <a:r>
              <a:rPr sz="750" spc="425" dirty="0"/>
              <a:t> </a:t>
            </a:r>
            <a:r>
              <a:rPr sz="750" spc="-10" dirty="0"/>
              <a:t>Chakarpur</a:t>
            </a:r>
            <a:r>
              <a:rPr sz="750" spc="500" dirty="0"/>
              <a:t> </a:t>
            </a:r>
            <a:r>
              <a:rPr sz="750" dirty="0"/>
              <a:t>Kanpur,</a:t>
            </a:r>
            <a:r>
              <a:rPr sz="750" spc="305" dirty="0"/>
              <a:t> </a:t>
            </a:r>
            <a:r>
              <a:rPr sz="750" dirty="0"/>
              <a:t>India</a:t>
            </a:r>
            <a:r>
              <a:rPr sz="750" spc="275" dirty="0"/>
              <a:t> </a:t>
            </a:r>
            <a:r>
              <a:rPr sz="750" spc="-10" dirty="0"/>
              <a:t>209304</a:t>
            </a:r>
            <a:endParaRPr sz="7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400353" y="5169344"/>
          <a:ext cx="2161540" cy="717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/>
                <a:gridCol w="1449070"/>
              </a:tblGrid>
              <a:tr h="400685"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500" spc="-10" dirty="0">
                          <a:latin typeface="Carlito"/>
                          <a:cs typeface="Carlito"/>
                        </a:rPr>
                        <a:t>Model</a:t>
                      </a:r>
                      <a:endParaRPr sz="1500">
                        <a:latin typeface="Carlito"/>
                        <a:cs typeface="Carlito"/>
                      </a:endParaRPr>
                    </a:p>
                  </a:txBody>
                  <a:tcPr marL="0" marR="0" marT="749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spc="-20" dirty="0">
                          <a:latin typeface="Carlito"/>
                          <a:cs typeface="Carlito"/>
                        </a:rPr>
                        <a:t>LMM-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10014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182689" y="967549"/>
            <a:ext cx="6934834" cy="5000625"/>
            <a:chOff x="182689" y="967549"/>
            <a:chExt cx="6934834" cy="5000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52" y="972311"/>
              <a:ext cx="6925056" cy="49911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7452" y="972311"/>
              <a:ext cx="6925309" cy="4991100"/>
            </a:xfrm>
            <a:custGeom>
              <a:avLst/>
              <a:gdLst/>
              <a:ahLst/>
              <a:cxnLst/>
              <a:rect l="l" t="t" r="r" b="b"/>
              <a:pathLst>
                <a:path w="6925309" h="4991100">
                  <a:moveTo>
                    <a:pt x="0" y="4991100"/>
                  </a:moveTo>
                  <a:lnTo>
                    <a:pt x="6925056" y="4991100"/>
                  </a:lnTo>
                  <a:lnTo>
                    <a:pt x="6925056" y="0"/>
                  </a:lnTo>
                  <a:lnTo>
                    <a:pt x="0" y="0"/>
                  </a:lnTo>
                  <a:lnTo>
                    <a:pt x="0" y="49911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4142" y="6536385"/>
            <a:ext cx="157607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M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A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K</a:t>
            </a:r>
            <a:r>
              <a:rPr sz="850" spc="200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10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X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O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R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S</a:t>
            </a:r>
            <a:r>
              <a:rPr sz="850" spc="204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V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T</a:t>
            </a:r>
            <a:endParaRPr sz="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750" dirty="0">
                <a:latin typeface="Carlito"/>
                <a:cs typeface="Carlito"/>
              </a:rPr>
              <a:t>Factory</a:t>
            </a:r>
            <a:r>
              <a:rPr sz="750" spc="28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-</a:t>
            </a:r>
            <a:r>
              <a:rPr sz="750" spc="215" dirty="0">
                <a:latin typeface="Carlito"/>
                <a:cs typeface="Carlito"/>
              </a:rPr>
              <a:t> </a:t>
            </a:r>
            <a:r>
              <a:rPr sz="750" spc="-50" dirty="0">
                <a:latin typeface="Carlito"/>
                <a:cs typeface="Carlito"/>
              </a:rPr>
              <a:t>1</a:t>
            </a:r>
            <a:endParaRPr sz="750">
              <a:latin typeface="Carlito"/>
              <a:cs typeface="Carlito"/>
            </a:endParaRPr>
          </a:p>
          <a:p>
            <a:pPr marL="12700" marR="5080">
              <a:lnSpc>
                <a:spcPts val="1100"/>
              </a:lnSpc>
              <a:spcBef>
                <a:spcPts val="60"/>
              </a:spcBef>
            </a:pPr>
            <a:r>
              <a:rPr sz="750" spc="10" dirty="0">
                <a:latin typeface="Carlito"/>
                <a:cs typeface="Carlito"/>
              </a:rPr>
              <a:t>64-B1</a:t>
            </a:r>
            <a:r>
              <a:rPr sz="750" spc="350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Co-operative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Industrial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-20" dirty="0">
                <a:latin typeface="Carlito"/>
                <a:cs typeface="Carlito"/>
              </a:rPr>
              <a:t>Area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Dada</a:t>
            </a:r>
            <a:r>
              <a:rPr sz="750" spc="26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Nagar,</a:t>
            </a:r>
            <a:r>
              <a:rPr sz="750" spc="32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Kanpur</a:t>
            </a:r>
            <a:r>
              <a:rPr sz="750" spc="275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</a:rPr>
              <a:t>208022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  <a:hlinkClick r:id="rId3"/>
              </a:rPr>
              <a:t>kushal@lemakexports.com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5589" y="6536385"/>
            <a:ext cx="267335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D</a:t>
            </a:r>
            <a:endParaRPr sz="85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L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M</a:t>
            </a:r>
            <a:r>
              <a:rPr spc="105" dirty="0"/>
              <a:t> </a:t>
            </a:r>
            <a:r>
              <a:rPr dirty="0"/>
              <a:t>A</a:t>
            </a:r>
            <a:r>
              <a:rPr spc="105" dirty="0"/>
              <a:t> </a:t>
            </a:r>
            <a:r>
              <a:rPr spc="-50" dirty="0"/>
              <a:t>K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E</a:t>
            </a:r>
            <a:r>
              <a:rPr spc="90" dirty="0"/>
              <a:t> </a:t>
            </a:r>
            <a:r>
              <a:rPr dirty="0"/>
              <a:t>X</a:t>
            </a:r>
            <a:r>
              <a:rPr spc="100" dirty="0"/>
              <a:t>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100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S</a:t>
            </a:r>
            <a:r>
              <a:rPr spc="204" dirty="0"/>
              <a:t> 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V</a:t>
            </a:r>
            <a:r>
              <a:rPr spc="100" dirty="0"/>
              <a:t> </a:t>
            </a:r>
            <a:r>
              <a:rPr dirty="0"/>
              <a:t>T</a:t>
            </a:r>
            <a:r>
              <a:rPr spc="210" dirty="0"/>
              <a:t>  </a:t>
            </a:r>
            <a:r>
              <a:rPr dirty="0"/>
              <a:t>L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spc="-50" dirty="0"/>
              <a:t>D</a:t>
            </a:r>
          </a:p>
          <a:p>
            <a:pPr marL="41275" marR="5080" indent="821055" algn="r">
              <a:lnSpc>
                <a:spcPct val="122200"/>
              </a:lnSpc>
              <a:spcBef>
                <a:spcPts val="10"/>
              </a:spcBef>
            </a:pPr>
            <a:r>
              <a:rPr sz="750" dirty="0"/>
              <a:t>Factory</a:t>
            </a:r>
            <a:r>
              <a:rPr sz="750" spc="285" dirty="0"/>
              <a:t> </a:t>
            </a:r>
            <a:r>
              <a:rPr sz="750" dirty="0"/>
              <a:t>-</a:t>
            </a:r>
            <a:r>
              <a:rPr sz="750" spc="215" dirty="0"/>
              <a:t> </a:t>
            </a:r>
            <a:r>
              <a:rPr sz="750" spc="-50" dirty="0"/>
              <a:t>2</a:t>
            </a:r>
            <a:r>
              <a:rPr sz="750" spc="500" dirty="0"/>
              <a:t> </a:t>
            </a:r>
            <a:r>
              <a:rPr sz="750" dirty="0"/>
              <a:t>Plot</a:t>
            </a:r>
            <a:r>
              <a:rPr sz="750" spc="245" dirty="0"/>
              <a:t> </a:t>
            </a:r>
            <a:r>
              <a:rPr sz="750" dirty="0"/>
              <a:t>No.</a:t>
            </a:r>
            <a:r>
              <a:rPr sz="750" spc="265" dirty="0"/>
              <a:t> </a:t>
            </a:r>
            <a:r>
              <a:rPr sz="750" dirty="0"/>
              <a:t>448,449</a:t>
            </a:r>
            <a:r>
              <a:rPr sz="750" spc="260" dirty="0"/>
              <a:t> </a:t>
            </a:r>
            <a:r>
              <a:rPr sz="750" dirty="0"/>
              <a:t>and</a:t>
            </a:r>
            <a:r>
              <a:rPr sz="750" spc="225" dirty="0"/>
              <a:t> </a:t>
            </a:r>
            <a:r>
              <a:rPr sz="750" spc="-25" dirty="0"/>
              <a:t>657</a:t>
            </a:r>
            <a:r>
              <a:rPr sz="750" spc="500" dirty="0"/>
              <a:t> </a:t>
            </a:r>
            <a:r>
              <a:rPr sz="750" dirty="0"/>
              <a:t>Sachendi</a:t>
            </a:r>
            <a:r>
              <a:rPr sz="750" spc="360" dirty="0"/>
              <a:t> </a:t>
            </a:r>
            <a:r>
              <a:rPr sz="750" dirty="0"/>
              <a:t>Pargana,</a:t>
            </a:r>
            <a:r>
              <a:rPr sz="750" spc="425" dirty="0"/>
              <a:t> </a:t>
            </a:r>
            <a:r>
              <a:rPr sz="750" spc="-10" dirty="0"/>
              <a:t>Chakarpur</a:t>
            </a:r>
            <a:r>
              <a:rPr sz="750" spc="500" dirty="0"/>
              <a:t> </a:t>
            </a:r>
            <a:r>
              <a:rPr sz="750" dirty="0"/>
              <a:t>Kanpur,</a:t>
            </a:r>
            <a:r>
              <a:rPr sz="750" spc="305" dirty="0"/>
              <a:t> </a:t>
            </a:r>
            <a:r>
              <a:rPr sz="750" dirty="0"/>
              <a:t>India</a:t>
            </a:r>
            <a:r>
              <a:rPr sz="750" spc="275" dirty="0"/>
              <a:t> </a:t>
            </a:r>
            <a:r>
              <a:rPr sz="750" spc="-10" dirty="0"/>
              <a:t>209304</a:t>
            </a:r>
            <a:endParaRPr sz="7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400353" y="5169344"/>
          <a:ext cx="2161540" cy="717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/>
                <a:gridCol w="1449070"/>
              </a:tblGrid>
              <a:tr h="400685"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500" spc="-10" dirty="0">
                          <a:latin typeface="Carlito"/>
                          <a:cs typeface="Carlito"/>
                        </a:rPr>
                        <a:t>Model</a:t>
                      </a:r>
                      <a:endParaRPr sz="1500">
                        <a:latin typeface="Carlito"/>
                        <a:cs typeface="Carlito"/>
                      </a:endParaRPr>
                    </a:p>
                  </a:txBody>
                  <a:tcPr marL="0" marR="0" marT="749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spc="-20" dirty="0">
                          <a:latin typeface="Carlito"/>
                          <a:cs typeface="Carlito"/>
                        </a:rPr>
                        <a:t>LMM-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10015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182689" y="967549"/>
            <a:ext cx="6934834" cy="5000625"/>
            <a:chOff x="182689" y="967549"/>
            <a:chExt cx="6934834" cy="5000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52" y="972311"/>
              <a:ext cx="6925056" cy="49158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7452" y="972311"/>
              <a:ext cx="6925309" cy="4991100"/>
            </a:xfrm>
            <a:custGeom>
              <a:avLst/>
              <a:gdLst/>
              <a:ahLst/>
              <a:cxnLst/>
              <a:rect l="l" t="t" r="r" b="b"/>
              <a:pathLst>
                <a:path w="6925309" h="4991100">
                  <a:moveTo>
                    <a:pt x="0" y="4991100"/>
                  </a:moveTo>
                  <a:lnTo>
                    <a:pt x="6925056" y="4991100"/>
                  </a:lnTo>
                  <a:lnTo>
                    <a:pt x="6925056" y="0"/>
                  </a:lnTo>
                  <a:lnTo>
                    <a:pt x="0" y="0"/>
                  </a:lnTo>
                  <a:lnTo>
                    <a:pt x="0" y="49911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4142" y="6536385"/>
            <a:ext cx="157607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M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A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K</a:t>
            </a:r>
            <a:r>
              <a:rPr sz="850" spc="200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10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X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O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R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S</a:t>
            </a:r>
            <a:r>
              <a:rPr sz="850" spc="204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V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T</a:t>
            </a:r>
            <a:endParaRPr sz="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750" dirty="0">
                <a:latin typeface="Carlito"/>
                <a:cs typeface="Carlito"/>
              </a:rPr>
              <a:t>Factory</a:t>
            </a:r>
            <a:r>
              <a:rPr sz="750" spc="28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-</a:t>
            </a:r>
            <a:r>
              <a:rPr sz="750" spc="215" dirty="0">
                <a:latin typeface="Carlito"/>
                <a:cs typeface="Carlito"/>
              </a:rPr>
              <a:t> </a:t>
            </a:r>
            <a:r>
              <a:rPr sz="750" spc="-50" dirty="0">
                <a:latin typeface="Carlito"/>
                <a:cs typeface="Carlito"/>
              </a:rPr>
              <a:t>1</a:t>
            </a:r>
            <a:endParaRPr sz="750">
              <a:latin typeface="Carlito"/>
              <a:cs typeface="Carlito"/>
            </a:endParaRPr>
          </a:p>
          <a:p>
            <a:pPr marL="12700" marR="5080">
              <a:lnSpc>
                <a:spcPts val="1100"/>
              </a:lnSpc>
              <a:spcBef>
                <a:spcPts val="60"/>
              </a:spcBef>
            </a:pPr>
            <a:r>
              <a:rPr sz="750" spc="10" dirty="0">
                <a:latin typeface="Carlito"/>
                <a:cs typeface="Carlito"/>
              </a:rPr>
              <a:t>64-B1</a:t>
            </a:r>
            <a:r>
              <a:rPr sz="750" spc="350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Co-operative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Industrial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-20" dirty="0">
                <a:latin typeface="Carlito"/>
                <a:cs typeface="Carlito"/>
              </a:rPr>
              <a:t>Area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Dada</a:t>
            </a:r>
            <a:r>
              <a:rPr sz="750" spc="26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Nagar,</a:t>
            </a:r>
            <a:r>
              <a:rPr sz="750" spc="32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Kanpur</a:t>
            </a:r>
            <a:r>
              <a:rPr sz="750" spc="275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</a:rPr>
              <a:t>208022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  <a:hlinkClick r:id="rId3"/>
              </a:rPr>
              <a:t>kushal@lemakexports.com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5589" y="6536385"/>
            <a:ext cx="267335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D</a:t>
            </a:r>
            <a:endParaRPr sz="85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L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M</a:t>
            </a:r>
            <a:r>
              <a:rPr spc="105" dirty="0"/>
              <a:t> </a:t>
            </a:r>
            <a:r>
              <a:rPr dirty="0"/>
              <a:t>A</a:t>
            </a:r>
            <a:r>
              <a:rPr spc="105" dirty="0"/>
              <a:t> </a:t>
            </a:r>
            <a:r>
              <a:rPr spc="-50" dirty="0"/>
              <a:t>K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E</a:t>
            </a:r>
            <a:r>
              <a:rPr spc="90" dirty="0"/>
              <a:t> </a:t>
            </a:r>
            <a:r>
              <a:rPr dirty="0"/>
              <a:t>X</a:t>
            </a:r>
            <a:r>
              <a:rPr spc="100" dirty="0"/>
              <a:t>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100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S</a:t>
            </a:r>
            <a:r>
              <a:rPr spc="204" dirty="0"/>
              <a:t> 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V</a:t>
            </a:r>
            <a:r>
              <a:rPr spc="100" dirty="0"/>
              <a:t> </a:t>
            </a:r>
            <a:r>
              <a:rPr dirty="0"/>
              <a:t>T</a:t>
            </a:r>
            <a:r>
              <a:rPr spc="210" dirty="0"/>
              <a:t>  </a:t>
            </a:r>
            <a:r>
              <a:rPr dirty="0"/>
              <a:t>L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spc="-50" dirty="0"/>
              <a:t>D</a:t>
            </a:r>
          </a:p>
          <a:p>
            <a:pPr marL="41275" marR="5080" indent="821055" algn="r">
              <a:lnSpc>
                <a:spcPct val="122200"/>
              </a:lnSpc>
              <a:spcBef>
                <a:spcPts val="10"/>
              </a:spcBef>
            </a:pPr>
            <a:r>
              <a:rPr sz="750" dirty="0"/>
              <a:t>Factory</a:t>
            </a:r>
            <a:r>
              <a:rPr sz="750" spc="285" dirty="0"/>
              <a:t> </a:t>
            </a:r>
            <a:r>
              <a:rPr sz="750" dirty="0"/>
              <a:t>-</a:t>
            </a:r>
            <a:r>
              <a:rPr sz="750" spc="215" dirty="0"/>
              <a:t> </a:t>
            </a:r>
            <a:r>
              <a:rPr sz="750" spc="-50" dirty="0"/>
              <a:t>2</a:t>
            </a:r>
            <a:r>
              <a:rPr sz="750" spc="500" dirty="0"/>
              <a:t> </a:t>
            </a:r>
            <a:r>
              <a:rPr sz="750" dirty="0"/>
              <a:t>Plot</a:t>
            </a:r>
            <a:r>
              <a:rPr sz="750" spc="245" dirty="0"/>
              <a:t> </a:t>
            </a:r>
            <a:r>
              <a:rPr sz="750" dirty="0"/>
              <a:t>No.</a:t>
            </a:r>
            <a:r>
              <a:rPr sz="750" spc="265" dirty="0"/>
              <a:t> </a:t>
            </a:r>
            <a:r>
              <a:rPr sz="750" dirty="0"/>
              <a:t>448,449</a:t>
            </a:r>
            <a:r>
              <a:rPr sz="750" spc="260" dirty="0"/>
              <a:t> </a:t>
            </a:r>
            <a:r>
              <a:rPr sz="750" dirty="0"/>
              <a:t>and</a:t>
            </a:r>
            <a:r>
              <a:rPr sz="750" spc="225" dirty="0"/>
              <a:t> </a:t>
            </a:r>
            <a:r>
              <a:rPr sz="750" spc="-25" dirty="0"/>
              <a:t>657</a:t>
            </a:r>
            <a:r>
              <a:rPr sz="750" spc="500" dirty="0"/>
              <a:t> </a:t>
            </a:r>
            <a:r>
              <a:rPr sz="750" dirty="0"/>
              <a:t>Sachendi</a:t>
            </a:r>
            <a:r>
              <a:rPr sz="750" spc="360" dirty="0"/>
              <a:t> </a:t>
            </a:r>
            <a:r>
              <a:rPr sz="750" dirty="0"/>
              <a:t>Pargana,</a:t>
            </a:r>
            <a:r>
              <a:rPr sz="750" spc="425" dirty="0"/>
              <a:t> </a:t>
            </a:r>
            <a:r>
              <a:rPr sz="750" spc="-10" dirty="0"/>
              <a:t>Chakarpur</a:t>
            </a:r>
            <a:r>
              <a:rPr sz="750" spc="500" dirty="0"/>
              <a:t> </a:t>
            </a:r>
            <a:r>
              <a:rPr sz="750" dirty="0"/>
              <a:t>Kanpur,</a:t>
            </a:r>
            <a:r>
              <a:rPr sz="750" spc="305" dirty="0"/>
              <a:t> </a:t>
            </a:r>
            <a:r>
              <a:rPr sz="750" dirty="0"/>
              <a:t>India</a:t>
            </a:r>
            <a:r>
              <a:rPr sz="750" spc="275" dirty="0"/>
              <a:t> </a:t>
            </a:r>
            <a:r>
              <a:rPr sz="750" spc="-10" dirty="0"/>
              <a:t>209304</a:t>
            </a:r>
            <a:endParaRPr sz="7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484554" y="5240591"/>
          <a:ext cx="2161540" cy="717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/>
                <a:gridCol w="1449070"/>
              </a:tblGrid>
              <a:tr h="400685"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500" spc="-10" dirty="0">
                          <a:latin typeface="Carlito"/>
                          <a:cs typeface="Carlito"/>
                        </a:rPr>
                        <a:t>Model</a:t>
                      </a:r>
                      <a:endParaRPr sz="1500">
                        <a:latin typeface="Carlito"/>
                        <a:cs typeface="Carlito"/>
                      </a:endParaRPr>
                    </a:p>
                  </a:txBody>
                  <a:tcPr marL="0" marR="0" marT="749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spc="-20" dirty="0">
                          <a:latin typeface="Carlito"/>
                          <a:cs typeface="Carlito"/>
                        </a:rPr>
                        <a:t>LMM-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10016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182689" y="967549"/>
            <a:ext cx="6934834" cy="5000625"/>
            <a:chOff x="182689" y="967549"/>
            <a:chExt cx="6934834" cy="5000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52" y="972311"/>
              <a:ext cx="6925056" cy="49911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7452" y="972311"/>
              <a:ext cx="6925309" cy="4991100"/>
            </a:xfrm>
            <a:custGeom>
              <a:avLst/>
              <a:gdLst/>
              <a:ahLst/>
              <a:cxnLst/>
              <a:rect l="l" t="t" r="r" b="b"/>
              <a:pathLst>
                <a:path w="6925309" h="4991100">
                  <a:moveTo>
                    <a:pt x="0" y="4991100"/>
                  </a:moveTo>
                  <a:lnTo>
                    <a:pt x="6925056" y="4991100"/>
                  </a:lnTo>
                  <a:lnTo>
                    <a:pt x="6925056" y="0"/>
                  </a:lnTo>
                  <a:lnTo>
                    <a:pt x="0" y="0"/>
                  </a:lnTo>
                  <a:lnTo>
                    <a:pt x="0" y="49911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4142" y="6536385"/>
            <a:ext cx="157607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M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A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K</a:t>
            </a:r>
            <a:r>
              <a:rPr sz="850" spc="200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10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X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O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R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S</a:t>
            </a:r>
            <a:r>
              <a:rPr sz="850" spc="204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V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T</a:t>
            </a:r>
            <a:endParaRPr sz="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750" dirty="0">
                <a:latin typeface="Carlito"/>
                <a:cs typeface="Carlito"/>
              </a:rPr>
              <a:t>Factory</a:t>
            </a:r>
            <a:r>
              <a:rPr sz="750" spc="28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-</a:t>
            </a:r>
            <a:r>
              <a:rPr sz="750" spc="215" dirty="0">
                <a:latin typeface="Carlito"/>
                <a:cs typeface="Carlito"/>
              </a:rPr>
              <a:t> </a:t>
            </a:r>
            <a:r>
              <a:rPr sz="750" spc="-50" dirty="0">
                <a:latin typeface="Carlito"/>
                <a:cs typeface="Carlito"/>
              </a:rPr>
              <a:t>1</a:t>
            </a:r>
            <a:endParaRPr sz="750">
              <a:latin typeface="Carlito"/>
              <a:cs typeface="Carlito"/>
            </a:endParaRPr>
          </a:p>
          <a:p>
            <a:pPr marL="12700" marR="5080">
              <a:lnSpc>
                <a:spcPts val="1100"/>
              </a:lnSpc>
              <a:spcBef>
                <a:spcPts val="60"/>
              </a:spcBef>
            </a:pPr>
            <a:r>
              <a:rPr sz="750" spc="10" dirty="0">
                <a:latin typeface="Carlito"/>
                <a:cs typeface="Carlito"/>
              </a:rPr>
              <a:t>64-B1</a:t>
            </a:r>
            <a:r>
              <a:rPr sz="750" spc="350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Co-operative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Industrial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-20" dirty="0">
                <a:latin typeface="Carlito"/>
                <a:cs typeface="Carlito"/>
              </a:rPr>
              <a:t>Area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Dada</a:t>
            </a:r>
            <a:r>
              <a:rPr sz="750" spc="26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Nagar,</a:t>
            </a:r>
            <a:r>
              <a:rPr sz="750" spc="32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Kanpur</a:t>
            </a:r>
            <a:r>
              <a:rPr sz="750" spc="275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</a:rPr>
              <a:t>208022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  <a:hlinkClick r:id="rId3"/>
              </a:rPr>
              <a:t>kushal@lemakexports.com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5589" y="6536385"/>
            <a:ext cx="267335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D</a:t>
            </a:r>
            <a:endParaRPr sz="85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L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M</a:t>
            </a:r>
            <a:r>
              <a:rPr spc="105" dirty="0"/>
              <a:t> </a:t>
            </a:r>
            <a:r>
              <a:rPr dirty="0"/>
              <a:t>A</a:t>
            </a:r>
            <a:r>
              <a:rPr spc="105" dirty="0"/>
              <a:t> </a:t>
            </a:r>
            <a:r>
              <a:rPr spc="-50" dirty="0"/>
              <a:t>K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E</a:t>
            </a:r>
            <a:r>
              <a:rPr spc="90" dirty="0"/>
              <a:t> </a:t>
            </a:r>
            <a:r>
              <a:rPr dirty="0"/>
              <a:t>X</a:t>
            </a:r>
            <a:r>
              <a:rPr spc="100" dirty="0"/>
              <a:t>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100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S</a:t>
            </a:r>
            <a:r>
              <a:rPr spc="204" dirty="0"/>
              <a:t> 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V</a:t>
            </a:r>
            <a:r>
              <a:rPr spc="100" dirty="0"/>
              <a:t> </a:t>
            </a:r>
            <a:r>
              <a:rPr dirty="0"/>
              <a:t>T</a:t>
            </a:r>
            <a:r>
              <a:rPr spc="210" dirty="0"/>
              <a:t>  </a:t>
            </a:r>
            <a:r>
              <a:rPr dirty="0"/>
              <a:t>L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spc="-50" dirty="0"/>
              <a:t>D</a:t>
            </a:r>
          </a:p>
          <a:p>
            <a:pPr marL="41275" marR="5080" indent="821055" algn="r">
              <a:lnSpc>
                <a:spcPct val="122200"/>
              </a:lnSpc>
              <a:spcBef>
                <a:spcPts val="10"/>
              </a:spcBef>
            </a:pPr>
            <a:r>
              <a:rPr sz="750" dirty="0"/>
              <a:t>Factory</a:t>
            </a:r>
            <a:r>
              <a:rPr sz="750" spc="285" dirty="0"/>
              <a:t> </a:t>
            </a:r>
            <a:r>
              <a:rPr sz="750" dirty="0"/>
              <a:t>-</a:t>
            </a:r>
            <a:r>
              <a:rPr sz="750" spc="215" dirty="0"/>
              <a:t> </a:t>
            </a:r>
            <a:r>
              <a:rPr sz="750" spc="-50" dirty="0"/>
              <a:t>2</a:t>
            </a:r>
            <a:r>
              <a:rPr sz="750" spc="500" dirty="0"/>
              <a:t> </a:t>
            </a:r>
            <a:r>
              <a:rPr sz="750" dirty="0"/>
              <a:t>Plot</a:t>
            </a:r>
            <a:r>
              <a:rPr sz="750" spc="245" dirty="0"/>
              <a:t> </a:t>
            </a:r>
            <a:r>
              <a:rPr sz="750" dirty="0"/>
              <a:t>No.</a:t>
            </a:r>
            <a:r>
              <a:rPr sz="750" spc="265" dirty="0"/>
              <a:t> </a:t>
            </a:r>
            <a:r>
              <a:rPr sz="750" dirty="0"/>
              <a:t>448,449</a:t>
            </a:r>
            <a:r>
              <a:rPr sz="750" spc="260" dirty="0"/>
              <a:t> </a:t>
            </a:r>
            <a:r>
              <a:rPr sz="750" dirty="0"/>
              <a:t>and</a:t>
            </a:r>
            <a:r>
              <a:rPr sz="750" spc="225" dirty="0"/>
              <a:t> </a:t>
            </a:r>
            <a:r>
              <a:rPr sz="750" spc="-25" dirty="0"/>
              <a:t>657</a:t>
            </a:r>
            <a:r>
              <a:rPr sz="750" spc="500" dirty="0"/>
              <a:t> </a:t>
            </a:r>
            <a:r>
              <a:rPr sz="750" dirty="0"/>
              <a:t>Sachendi</a:t>
            </a:r>
            <a:r>
              <a:rPr sz="750" spc="360" dirty="0"/>
              <a:t> </a:t>
            </a:r>
            <a:r>
              <a:rPr sz="750" dirty="0"/>
              <a:t>Pargana,</a:t>
            </a:r>
            <a:r>
              <a:rPr sz="750" spc="425" dirty="0"/>
              <a:t> </a:t>
            </a:r>
            <a:r>
              <a:rPr sz="750" spc="-10" dirty="0"/>
              <a:t>Chakarpur</a:t>
            </a:r>
            <a:r>
              <a:rPr sz="750" spc="500" dirty="0"/>
              <a:t> </a:t>
            </a:r>
            <a:r>
              <a:rPr sz="750" dirty="0"/>
              <a:t>Kanpur,</a:t>
            </a:r>
            <a:r>
              <a:rPr sz="750" spc="305" dirty="0"/>
              <a:t> </a:t>
            </a:r>
            <a:r>
              <a:rPr sz="750" dirty="0"/>
              <a:t>India</a:t>
            </a:r>
            <a:r>
              <a:rPr sz="750" spc="275" dirty="0"/>
              <a:t> </a:t>
            </a:r>
            <a:r>
              <a:rPr sz="750" spc="-10" dirty="0"/>
              <a:t>209304</a:t>
            </a:r>
            <a:endParaRPr sz="7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6868" y="329457"/>
            <a:ext cx="1609279" cy="350074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400353" y="5169344"/>
          <a:ext cx="2161540" cy="717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/>
                <a:gridCol w="1449070"/>
              </a:tblGrid>
              <a:tr h="400685"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500" spc="-10" dirty="0">
                          <a:latin typeface="Carlito"/>
                          <a:cs typeface="Carlito"/>
                        </a:rPr>
                        <a:t>Model</a:t>
                      </a:r>
                      <a:endParaRPr sz="1500">
                        <a:latin typeface="Carlito"/>
                        <a:cs typeface="Carlito"/>
                      </a:endParaRPr>
                    </a:p>
                  </a:txBody>
                  <a:tcPr marL="0" marR="0" marT="749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spc="-20" dirty="0">
                          <a:latin typeface="Carlito"/>
                          <a:cs typeface="Carlito"/>
                        </a:rPr>
                        <a:t>LMM-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10017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6365747"/>
            <a:ext cx="9753600" cy="5080"/>
          </a:xfrm>
          <a:custGeom>
            <a:avLst/>
            <a:gdLst/>
            <a:ahLst/>
            <a:cxnLst/>
            <a:rect l="l" t="t" r="r" b="b"/>
            <a:pathLst>
              <a:path w="9753600" h="5079">
                <a:moveTo>
                  <a:pt x="0" y="4571"/>
                </a:moveTo>
                <a:lnTo>
                  <a:pt x="9753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82689" y="895921"/>
            <a:ext cx="6934834" cy="5014595"/>
            <a:chOff x="182689" y="895921"/>
            <a:chExt cx="6934834" cy="50145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452" y="900683"/>
              <a:ext cx="6925056" cy="50048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87452" y="900683"/>
              <a:ext cx="6925309" cy="5005070"/>
            </a:xfrm>
            <a:custGeom>
              <a:avLst/>
              <a:gdLst/>
              <a:ahLst/>
              <a:cxnLst/>
              <a:rect l="l" t="t" r="r" b="b"/>
              <a:pathLst>
                <a:path w="6925309" h="5005070">
                  <a:moveTo>
                    <a:pt x="0" y="5004816"/>
                  </a:moveTo>
                  <a:lnTo>
                    <a:pt x="6925056" y="5004816"/>
                  </a:lnTo>
                  <a:lnTo>
                    <a:pt x="6925056" y="0"/>
                  </a:lnTo>
                  <a:lnTo>
                    <a:pt x="0" y="0"/>
                  </a:lnTo>
                  <a:lnTo>
                    <a:pt x="0" y="500481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74142" y="6536385"/>
            <a:ext cx="157607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M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A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K</a:t>
            </a:r>
            <a:r>
              <a:rPr sz="850" spc="200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E</a:t>
            </a:r>
            <a:r>
              <a:rPr sz="850" spc="10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X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O</a:t>
            </a:r>
            <a:r>
              <a:rPr sz="850" spc="95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R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S</a:t>
            </a:r>
            <a:r>
              <a:rPr sz="850" spc="204" dirty="0">
                <a:latin typeface="Carlito"/>
                <a:cs typeface="Carlito"/>
              </a:rPr>
              <a:t>  </a:t>
            </a:r>
            <a:r>
              <a:rPr sz="850" dirty="0">
                <a:latin typeface="Carlito"/>
                <a:cs typeface="Carlito"/>
              </a:rPr>
              <a:t>P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V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T</a:t>
            </a:r>
            <a:endParaRPr sz="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750" dirty="0">
                <a:latin typeface="Carlito"/>
                <a:cs typeface="Carlito"/>
              </a:rPr>
              <a:t>Factory</a:t>
            </a:r>
            <a:r>
              <a:rPr sz="750" spc="28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-</a:t>
            </a:r>
            <a:r>
              <a:rPr sz="750" spc="215" dirty="0">
                <a:latin typeface="Carlito"/>
                <a:cs typeface="Carlito"/>
              </a:rPr>
              <a:t> </a:t>
            </a:r>
            <a:r>
              <a:rPr sz="750" spc="-50" dirty="0">
                <a:latin typeface="Carlito"/>
                <a:cs typeface="Carlito"/>
              </a:rPr>
              <a:t>1</a:t>
            </a:r>
            <a:endParaRPr sz="750">
              <a:latin typeface="Carlito"/>
              <a:cs typeface="Carlito"/>
            </a:endParaRPr>
          </a:p>
          <a:p>
            <a:pPr marL="12700" marR="5080">
              <a:lnSpc>
                <a:spcPts val="1100"/>
              </a:lnSpc>
              <a:spcBef>
                <a:spcPts val="60"/>
              </a:spcBef>
            </a:pPr>
            <a:r>
              <a:rPr sz="750" spc="10" dirty="0">
                <a:latin typeface="Carlito"/>
                <a:cs typeface="Carlito"/>
              </a:rPr>
              <a:t>64-B1</a:t>
            </a:r>
            <a:r>
              <a:rPr sz="750" spc="350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Co-operative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10" dirty="0">
                <a:latin typeface="Carlito"/>
                <a:cs typeface="Carlito"/>
              </a:rPr>
              <a:t>Industrial</a:t>
            </a:r>
            <a:r>
              <a:rPr sz="750" spc="385" dirty="0">
                <a:latin typeface="Carlito"/>
                <a:cs typeface="Carlito"/>
              </a:rPr>
              <a:t> </a:t>
            </a:r>
            <a:r>
              <a:rPr sz="750" spc="-20" dirty="0">
                <a:latin typeface="Carlito"/>
                <a:cs typeface="Carlito"/>
              </a:rPr>
              <a:t>Area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Dada</a:t>
            </a:r>
            <a:r>
              <a:rPr sz="750" spc="265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Nagar,</a:t>
            </a:r>
            <a:r>
              <a:rPr sz="750" spc="32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Kanpur</a:t>
            </a:r>
            <a:r>
              <a:rPr sz="750" spc="275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</a:rPr>
              <a:t>208022</a:t>
            </a:r>
            <a:r>
              <a:rPr sz="750" spc="500" dirty="0">
                <a:latin typeface="Carlito"/>
                <a:cs typeface="Carlito"/>
              </a:rPr>
              <a:t> </a:t>
            </a:r>
            <a:r>
              <a:rPr sz="750" spc="-10" dirty="0">
                <a:latin typeface="Carlito"/>
                <a:cs typeface="Carlito"/>
                <a:hlinkClick r:id="rId4"/>
              </a:rPr>
              <a:t>kushal@lemakexports.com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15589" y="6536385"/>
            <a:ext cx="267335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50" dirty="0">
                <a:latin typeface="Carlito"/>
                <a:cs typeface="Carlito"/>
              </a:rPr>
              <a:t>L</a:t>
            </a:r>
            <a:r>
              <a:rPr sz="850" spc="90" dirty="0">
                <a:latin typeface="Carlito"/>
                <a:cs typeface="Carlito"/>
              </a:rPr>
              <a:t> </a:t>
            </a:r>
            <a:r>
              <a:rPr sz="850" dirty="0">
                <a:latin typeface="Carlito"/>
                <a:cs typeface="Carlito"/>
              </a:rPr>
              <a:t>T</a:t>
            </a:r>
            <a:r>
              <a:rPr sz="850" spc="100" dirty="0">
                <a:latin typeface="Carlito"/>
                <a:cs typeface="Carlito"/>
              </a:rPr>
              <a:t> </a:t>
            </a:r>
            <a:r>
              <a:rPr sz="850" spc="-50" dirty="0">
                <a:latin typeface="Carlito"/>
                <a:cs typeface="Carlito"/>
              </a:rPr>
              <a:t>D</a:t>
            </a:r>
            <a:endParaRPr sz="850">
              <a:latin typeface="Carlito"/>
              <a:cs typeface="Carlit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L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M</a:t>
            </a:r>
            <a:r>
              <a:rPr spc="105" dirty="0"/>
              <a:t> </a:t>
            </a:r>
            <a:r>
              <a:rPr dirty="0"/>
              <a:t>A</a:t>
            </a:r>
            <a:r>
              <a:rPr spc="105" dirty="0"/>
              <a:t> </a:t>
            </a:r>
            <a:r>
              <a:rPr spc="-50" dirty="0"/>
              <a:t>K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dirty="0"/>
              <a:t>E</a:t>
            </a:r>
            <a:r>
              <a:rPr spc="90" dirty="0"/>
              <a:t> </a:t>
            </a:r>
            <a:r>
              <a:rPr dirty="0"/>
              <a:t>X</a:t>
            </a:r>
            <a:r>
              <a:rPr spc="100" dirty="0"/>
              <a:t>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O</a:t>
            </a:r>
            <a:r>
              <a:rPr spc="100" dirty="0"/>
              <a:t> </a:t>
            </a:r>
            <a:r>
              <a:rPr dirty="0"/>
              <a:t>R</a:t>
            </a:r>
            <a:r>
              <a:rPr spc="100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S</a:t>
            </a:r>
            <a:r>
              <a:rPr spc="204" dirty="0"/>
              <a:t>  </a:t>
            </a:r>
            <a:r>
              <a:rPr dirty="0"/>
              <a:t>P</a:t>
            </a:r>
            <a:r>
              <a:rPr spc="95" dirty="0"/>
              <a:t> </a:t>
            </a:r>
            <a:r>
              <a:rPr dirty="0"/>
              <a:t>V</a:t>
            </a:r>
            <a:r>
              <a:rPr spc="100" dirty="0"/>
              <a:t> </a:t>
            </a:r>
            <a:r>
              <a:rPr dirty="0"/>
              <a:t>T</a:t>
            </a:r>
            <a:r>
              <a:rPr spc="210" dirty="0"/>
              <a:t>  </a:t>
            </a:r>
            <a:r>
              <a:rPr dirty="0"/>
              <a:t>L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spc="-50" dirty="0"/>
              <a:t>D</a:t>
            </a:r>
          </a:p>
          <a:p>
            <a:pPr marL="41275" marR="5080" indent="821055" algn="r">
              <a:lnSpc>
                <a:spcPct val="122200"/>
              </a:lnSpc>
              <a:spcBef>
                <a:spcPts val="10"/>
              </a:spcBef>
            </a:pPr>
            <a:r>
              <a:rPr sz="750" dirty="0"/>
              <a:t>Factory</a:t>
            </a:r>
            <a:r>
              <a:rPr sz="750" spc="285" dirty="0"/>
              <a:t> </a:t>
            </a:r>
            <a:r>
              <a:rPr sz="750" dirty="0"/>
              <a:t>-</a:t>
            </a:r>
            <a:r>
              <a:rPr sz="750" spc="215" dirty="0"/>
              <a:t> </a:t>
            </a:r>
            <a:r>
              <a:rPr sz="750" spc="-50" dirty="0"/>
              <a:t>2</a:t>
            </a:r>
            <a:r>
              <a:rPr sz="750" spc="500" dirty="0"/>
              <a:t> </a:t>
            </a:r>
            <a:r>
              <a:rPr sz="750" dirty="0"/>
              <a:t>Plot</a:t>
            </a:r>
            <a:r>
              <a:rPr sz="750" spc="245" dirty="0"/>
              <a:t> </a:t>
            </a:r>
            <a:r>
              <a:rPr sz="750" dirty="0"/>
              <a:t>No.</a:t>
            </a:r>
            <a:r>
              <a:rPr sz="750" spc="265" dirty="0"/>
              <a:t> </a:t>
            </a:r>
            <a:r>
              <a:rPr sz="750" dirty="0"/>
              <a:t>448,449</a:t>
            </a:r>
            <a:r>
              <a:rPr sz="750" spc="260" dirty="0"/>
              <a:t> </a:t>
            </a:r>
            <a:r>
              <a:rPr sz="750" dirty="0"/>
              <a:t>and</a:t>
            </a:r>
            <a:r>
              <a:rPr sz="750" spc="225" dirty="0"/>
              <a:t> </a:t>
            </a:r>
            <a:r>
              <a:rPr sz="750" spc="-25" dirty="0"/>
              <a:t>657</a:t>
            </a:r>
            <a:r>
              <a:rPr sz="750" spc="500" dirty="0"/>
              <a:t> </a:t>
            </a:r>
            <a:r>
              <a:rPr sz="750" dirty="0"/>
              <a:t>Sachendi</a:t>
            </a:r>
            <a:r>
              <a:rPr sz="750" spc="360" dirty="0"/>
              <a:t> </a:t>
            </a:r>
            <a:r>
              <a:rPr sz="750" dirty="0"/>
              <a:t>Pargana,</a:t>
            </a:r>
            <a:r>
              <a:rPr sz="750" spc="425" dirty="0"/>
              <a:t> </a:t>
            </a:r>
            <a:r>
              <a:rPr sz="750" spc="-10" dirty="0"/>
              <a:t>Chakarpur</a:t>
            </a:r>
            <a:r>
              <a:rPr sz="750" spc="500" dirty="0"/>
              <a:t> </a:t>
            </a:r>
            <a:r>
              <a:rPr sz="750" dirty="0"/>
              <a:t>Kanpur,</a:t>
            </a:r>
            <a:r>
              <a:rPr sz="750" spc="305" dirty="0"/>
              <a:t> </a:t>
            </a:r>
            <a:r>
              <a:rPr sz="750" dirty="0"/>
              <a:t>India</a:t>
            </a:r>
            <a:r>
              <a:rPr sz="750" spc="275" dirty="0"/>
              <a:t> </a:t>
            </a:r>
            <a:r>
              <a:rPr sz="750" spc="-10" dirty="0"/>
              <a:t>209304</a:t>
            </a:r>
            <a:endParaRPr sz="7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1705</Words>
  <Application>Microsoft Macintosh PowerPoint</Application>
  <PresentationFormat>Custom</PresentationFormat>
  <Paragraphs>202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MILTARY BOOTS COLLECTION - 2024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Rajesh Tandon.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MILTARY BOOTS COLLECTION - 2024</dc:title>
  <cp:lastModifiedBy>Rajesh Tandon</cp:lastModifiedBy>
  <cp:revision>1</cp:revision>
  <dcterms:created xsi:type="dcterms:W3CDTF">2024-08-07T09:29:20Z</dcterms:created>
  <dcterms:modified xsi:type="dcterms:W3CDTF">2024-08-07T09:29:55Z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2024-08-07T00:00:00Z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2024-08-07T00:00:00Z</vt:filetime>
  </property>
  <property fmtid="{D5CDD505-2E9C-101B-9397-08002B2CF9AE}" pid="5" name="Producer">
    <vt:lpwstr>3-Heights(TM) PDF Security Shell 4.8.25.2 (http://www.pdf-tools.com)</vt:lpwstr>
  </property>
</Properties>
</file>